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64" r:id="rId3"/>
    <p:sldId id="265" r:id="rId4"/>
    <p:sldId id="269" r:id="rId5"/>
    <p:sldId id="266" r:id="rId6"/>
    <p:sldId id="268" r:id="rId7"/>
    <p:sldId id="274" r:id="rId8"/>
    <p:sldId id="267" r:id="rId9"/>
    <p:sldId id="272" r:id="rId10"/>
    <p:sldId id="271" r:id="rId11"/>
    <p:sldId id="273" r:id="rId12"/>
    <p:sldId id="27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2C7C62C-6075-426B-B9CE-B65FA7FF71B9}">
          <p14:sldIdLst>
            <p14:sldId id="256"/>
            <p14:sldId id="264"/>
            <p14:sldId id="265"/>
            <p14:sldId id="269"/>
            <p14:sldId id="266"/>
            <p14:sldId id="268"/>
            <p14:sldId id="274"/>
            <p14:sldId id="267"/>
            <p14:sldId id="272"/>
            <p14:sldId id="271"/>
            <p14:sldId id="273"/>
            <p14:sldId id="27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5896"/>
    <a:srgbClr val="EB752B"/>
    <a:srgbClr val="F1F1F1"/>
    <a:srgbClr val="C6D4DF"/>
    <a:srgbClr val="F3F0ED"/>
    <a:srgbClr val="E1DAD2"/>
    <a:srgbClr val="FEFEFE"/>
    <a:srgbClr val="C1C9CD"/>
    <a:srgbClr val="7C96A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6" d="100"/>
          <a:sy n="76" d="100"/>
        </p:scale>
        <p:origin x="-1182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9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45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94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Picture 6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59" y="1287254"/>
            <a:ext cx="7869890" cy="48897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163208"/>
            <a:ext cx="7886698" cy="99874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0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3026535" y="618186"/>
            <a:ext cx="5668589" cy="60273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55713" algn="l" defTabSz="912813">
              <a:tabLst>
                <a:tab pos="1255713" algn="l"/>
              </a:tabLst>
            </a:pPr>
            <a:endParaRPr lang="uk-UA" sz="2000" b="1" cap="small" dirty="0" smtClean="0">
              <a:latin typeface="Times New Roman" pitchFamily="18" charset="0"/>
              <a:cs typeface="Times New Roman" pitchFamily="18" charset="0"/>
            </a:endParaRPr>
          </a:p>
          <a:p>
            <a:pPr marL="1255713" algn="l" defTabSz="912813">
              <a:tabLst>
                <a:tab pos="1255713" algn="l"/>
              </a:tabLst>
            </a:pPr>
            <a:endParaRPr lang="uk-UA" sz="2000" b="1" cap="small" dirty="0" smtClean="0">
              <a:latin typeface="Times New Roman" pitchFamily="18" charset="0"/>
              <a:cs typeface="Times New Roman" pitchFamily="18" charset="0"/>
            </a:endParaRPr>
          </a:p>
          <a:p>
            <a:pPr marL="1255713" algn="l" defTabSz="912813">
              <a:tabLst>
                <a:tab pos="1255713" algn="l"/>
              </a:tabLst>
            </a:pPr>
            <a:endParaRPr lang="uk-UA" sz="2000" b="1" cap="small" dirty="0" smtClean="0">
              <a:latin typeface="Times New Roman" pitchFamily="18" charset="0"/>
              <a:cs typeface="Times New Roman" pitchFamily="18" charset="0"/>
            </a:endParaRPr>
          </a:p>
          <a:p>
            <a:pPr marL="1255713" algn="l" defTabSz="912813">
              <a:tabLst>
                <a:tab pos="1255713" algn="l"/>
              </a:tabLst>
            </a:pPr>
            <a:endParaRPr lang="uk-UA" sz="2000" b="1" cap="small" dirty="0" smtClean="0">
              <a:latin typeface="Times New Roman" pitchFamily="18" charset="0"/>
              <a:cs typeface="Times New Roman" pitchFamily="18" charset="0"/>
            </a:endParaRPr>
          </a:p>
          <a:p>
            <a:pPr marL="1255713" algn="l" defTabSz="912813">
              <a:tabLst>
                <a:tab pos="1255713" algn="l"/>
              </a:tabLst>
            </a:pPr>
            <a:endParaRPr lang="uk-UA" sz="2000" b="1" cap="small" dirty="0" smtClean="0">
              <a:latin typeface="Times New Roman" pitchFamily="18" charset="0"/>
              <a:cs typeface="Times New Roman" pitchFamily="18" charset="0"/>
            </a:endParaRPr>
          </a:p>
          <a:p>
            <a:pPr marL="1255713" algn="l" defTabSz="912813">
              <a:tabLst>
                <a:tab pos="1255713" algn="l"/>
              </a:tabLst>
            </a:pPr>
            <a:endParaRPr lang="uk-UA" sz="2000" b="1" cap="small" dirty="0" smtClean="0">
              <a:latin typeface="Times New Roman" pitchFamily="18" charset="0"/>
              <a:cs typeface="Times New Roman" pitchFamily="18" charset="0"/>
            </a:endParaRPr>
          </a:p>
          <a:p>
            <a:pPr marL="1255713" algn="l" defTabSz="912813">
              <a:tabLst>
                <a:tab pos="1255713" algn="l"/>
              </a:tabLst>
            </a:pPr>
            <a:endParaRPr lang="uk-UA" sz="2000" b="1" cap="small" dirty="0" smtClean="0">
              <a:latin typeface="Times New Roman" pitchFamily="18" charset="0"/>
              <a:cs typeface="Times New Roman" pitchFamily="18" charset="0"/>
            </a:endParaRPr>
          </a:p>
          <a:p>
            <a:pPr marL="1255713" algn="l" defTabSz="912813">
              <a:tabLst>
                <a:tab pos="1255713" algn="l"/>
              </a:tabLst>
            </a:pPr>
            <a:endParaRPr lang="uk-UA" sz="2000" b="1" cap="small" dirty="0" smtClean="0">
              <a:latin typeface="Times New Roman" pitchFamily="18" charset="0"/>
              <a:cs typeface="Times New Roman" pitchFamily="18" charset="0"/>
            </a:endParaRPr>
          </a:p>
          <a:p>
            <a:pPr marL="1255713" algn="l" defTabSz="912813">
              <a:tabLst>
                <a:tab pos="1255713" algn="l"/>
              </a:tabLst>
            </a:pPr>
            <a:endParaRPr lang="uk-UA" sz="2000" b="1" cap="small" dirty="0" smtClean="0">
              <a:latin typeface="Times New Roman" pitchFamily="18" charset="0"/>
              <a:cs typeface="Times New Roman" pitchFamily="18" charset="0"/>
            </a:endParaRPr>
          </a:p>
          <a:p>
            <a:pPr marL="1255713" algn="l" defTabSz="912813">
              <a:tabLst>
                <a:tab pos="1255713" algn="l"/>
              </a:tabLst>
            </a:pPr>
            <a:endParaRPr lang="uk-UA" sz="2000" b="1" cap="small" dirty="0" smtClean="0">
              <a:latin typeface="Times New Roman" pitchFamily="18" charset="0"/>
              <a:cs typeface="Times New Roman" pitchFamily="18" charset="0"/>
            </a:endParaRPr>
          </a:p>
          <a:p>
            <a:pPr marL="1255713" algn="l" defTabSz="912813">
              <a:tabLst>
                <a:tab pos="1255713" algn="l"/>
              </a:tabLst>
            </a:pPr>
            <a:endParaRPr lang="uk-UA" sz="2000" b="1" cap="small" dirty="0" smtClean="0">
              <a:latin typeface="Times New Roman" pitchFamily="18" charset="0"/>
              <a:cs typeface="Times New Roman" pitchFamily="18" charset="0"/>
            </a:endParaRPr>
          </a:p>
          <a:p>
            <a:pPr marL="1255713" algn="l" defTabSz="912813">
              <a:tabLst>
                <a:tab pos="1255713" algn="l"/>
              </a:tabLst>
            </a:pPr>
            <a:endParaRPr lang="uk-UA" sz="2000" b="1" cap="small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000" b="1" cap="small" dirty="0" smtClean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000" b="1" cap="small" dirty="0" smtClean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000" b="1" cap="small" dirty="0" smtClean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000" b="1" cap="small" dirty="0" smtClean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000" b="1" cap="small" dirty="0" smtClean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000" b="1" cap="small" dirty="0" smtClean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000" b="1" cap="small" dirty="0" smtClean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000" b="1" cap="small" dirty="0" smtClean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000" b="1" cap="small" dirty="0" smtClean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000" b="1" cap="small" dirty="0" smtClean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000" b="1" cap="small" dirty="0" smtClean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000" b="1" cap="small" dirty="0" smtClean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000" b="1" cap="small" dirty="0" smtClean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000" b="1" dirty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39414" y="360608"/>
            <a:ext cx="5666704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cap="small" dirty="0" smtClean="0">
                <a:latin typeface="Times New Roman" pitchFamily="18" charset="0"/>
                <a:cs typeface="Times New Roman" pitchFamily="18" charset="0"/>
              </a:rPr>
              <a:t>Про організацію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 b="1" cap="small" dirty="0" smtClean="0">
                <a:latin typeface="Times New Roman" pitchFamily="18" charset="0"/>
                <a:cs typeface="Times New Roman" pitchFamily="18" charset="0"/>
              </a:rPr>
              <a:t>та проведення спортивно-масових заходів з учнями закладів загальної середньої освіти </a:t>
            </a:r>
            <a:r>
              <a:rPr lang="uk-UA" sz="2000" b="1" cap="small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000" b="1" cap="small" dirty="0" smtClean="0">
                <a:latin typeface="Times New Roman" pitchFamily="18" charset="0"/>
                <a:cs typeface="Times New Roman" pitchFamily="18" charset="0"/>
              </a:rPr>
              <a:t>ІІ півріччі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 b="1" cap="small" dirty="0" smtClean="0">
                <a:latin typeface="Times New Roman" pitchFamily="18" charset="0"/>
                <a:cs typeface="Times New Roman" pitchFamily="18" charset="0"/>
              </a:rPr>
              <a:t>2018/2019 навчального року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255713" defTabSz="912813">
              <a:tabLst>
                <a:tab pos="1255713" algn="l"/>
              </a:tabLst>
            </a:pPr>
            <a:endParaRPr lang="uk-UA" alt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1255713" defTabSz="912813">
              <a:tabLst>
                <a:tab pos="1255713" algn="l"/>
              </a:tabLst>
            </a:pPr>
            <a:endParaRPr lang="uk-UA" alt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1255713" defTabSz="912813">
              <a:tabLst>
                <a:tab pos="1255713" algn="l"/>
              </a:tabLst>
            </a:pPr>
            <a:endParaRPr lang="uk-UA" alt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1255713" defTabSz="912813">
              <a:tabLst>
                <a:tab pos="1255713" algn="l"/>
              </a:tabLst>
            </a:pPr>
            <a:endParaRPr lang="uk-UA" alt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1255713" defTabSz="912813">
              <a:tabLst>
                <a:tab pos="1255713" algn="l"/>
              </a:tabLst>
            </a:pPr>
            <a:endParaRPr lang="uk-UA" alt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1255713" defTabSz="912813">
              <a:tabLst>
                <a:tab pos="1255713" algn="l"/>
              </a:tabLst>
            </a:pPr>
            <a:endParaRPr lang="uk-UA" alt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1255713" defTabSz="912813">
              <a:tabLst>
                <a:tab pos="1255713" algn="l"/>
              </a:tabLst>
            </a:pPr>
            <a:endParaRPr lang="uk-UA" alt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1255713" defTabSz="912813">
              <a:tabLst>
                <a:tab pos="1255713" algn="l"/>
              </a:tabLst>
            </a:pPr>
            <a:endParaRPr lang="uk-UA" alt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1255713" defTabSz="912813">
              <a:tabLst>
                <a:tab pos="1255713" algn="l"/>
              </a:tabLst>
            </a:pPr>
            <a:r>
              <a:rPr lang="uk-UA" altLang="ru-RU" b="1" i="1" dirty="0" smtClean="0">
                <a:latin typeface="Times New Roman" pitchFamily="18" charset="0"/>
                <a:cs typeface="Times New Roman" pitchFamily="18" charset="0"/>
              </a:rPr>
              <a:t>Бреславська Н.Г.</a:t>
            </a:r>
            <a:endParaRPr lang="ru-RU" alt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1255713" defTabSz="912813">
              <a:tabLst>
                <a:tab pos="1255713" algn="l"/>
              </a:tabLst>
            </a:pPr>
            <a:r>
              <a:rPr lang="uk-UA" altLang="ru-RU" b="1" i="1" dirty="0" smtClean="0">
                <a:latin typeface="Times New Roman" pitchFamily="18" charset="0"/>
                <a:cs typeface="Times New Roman" pitchFamily="18" charset="0"/>
              </a:rPr>
              <a:t>Методист РМК</a:t>
            </a:r>
          </a:p>
          <a:p>
            <a:pPr marL="1255713" defTabSz="912813">
              <a:tabLst>
                <a:tab pos="1255713" algn="l"/>
              </a:tabLst>
            </a:pPr>
            <a:r>
              <a:rPr lang="uk-UA" altLang="ru-RU" b="1" i="1" dirty="0" smtClean="0">
                <a:latin typeface="Times New Roman" pitchFamily="18" charset="0"/>
                <a:cs typeface="Times New Roman" pitchFamily="18" charset="0"/>
              </a:rPr>
              <a:t>01.02.2019</a:t>
            </a:r>
            <a:r>
              <a:rPr lang="uk-UA" alt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b="1" cap="small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b="1" cap="small" dirty="0" smtClean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65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Всеукраїнський огляд-конкурс на кращий стан  фізичного виховання в закладах загальної середньої освіти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uk-UA" dirty="0" smtClean="0"/>
              <a:t>	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Наказ Міністерства освіти і науки України  від 29.12.2018 року № 1491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Про проведення  Всеукраїнського огляду-конкурсу на кращий стан фізичного виховання  в закладах  загальної середньої освіти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»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Положення про Всеукраїнський огляд-конкурс на кращий стан фізичного виховання в навчальних закладах системи освіти України, затвердженого наказом Міністерства освіти і науки, молоді та спорту України від 23.04.2012 № 491, зареєстрованого Міністерством юстиції України від 15.05.2012 за №754/21067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Номінації: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Кращі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загальноосвітні навчальні заклади міські – дві категорії:</a:t>
            </a: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 І категорія – кількість учнів більше 700</a:t>
            </a: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	ІІ категорія – кількість учнів до 700</a:t>
            </a: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	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сільські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школи-інтернати для дітей сиріт</a:t>
            </a: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спеціальні школи-інтернати</a:t>
            </a: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навчально-виховні комплекси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1" y="1653805"/>
            <a:ext cx="7886698" cy="998742"/>
          </a:xfrm>
        </p:spPr>
        <p:txBody>
          <a:bodyPr/>
          <a:lstStyle/>
          <a:p>
            <a:pPr algn="ctr"/>
            <a:r>
              <a:rPr lang="ru-RU" dirty="0" err="1" smtClean="0"/>
              <a:t>Дякую</a:t>
            </a:r>
            <a:r>
              <a:rPr lang="ru-RU" dirty="0" smtClean="0"/>
              <a:t> за </a:t>
            </a:r>
            <a:r>
              <a:rPr lang="ru-RU" dirty="0" err="1" smtClean="0"/>
              <a:t>увагу</a:t>
            </a:r>
            <a:r>
              <a:rPr lang="ru-RU" dirty="0" smtClean="0"/>
              <a:t>!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09828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ru-RU" dirty="0" smtClean="0">
                <a:latin typeface="Times New Roman" pitchFamily="18" charset="0"/>
                <a:cs typeface="Times New Roman" pitchFamily="18" charset="0"/>
              </a:rPr>
              <a:t>Нормативні документи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 algn="just">
              <a:lnSpc>
                <a:spcPct val="80000"/>
              </a:lnSpc>
              <a:spcBef>
                <a:spcPts val="0"/>
              </a:spcBef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Розпорядження голови Харківської обласної державної адміністрації від 04.09.2002 № 395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Про забезпечення проведення обласних щорічних спортивних змагань          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Спорт протягом життя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 учнівської та студентської молоді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»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just">
              <a:lnSpc>
                <a:spcPct val="80000"/>
              </a:lnSpc>
              <a:spcBef>
                <a:spcPts val="0"/>
              </a:spcBef>
              <a:buNone/>
              <a:defRPr/>
            </a:pPr>
            <a:endParaRPr lang="uk-UA" sz="31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80000"/>
              </a:lnSpc>
              <a:spcBef>
                <a:spcPts val="0"/>
              </a:spcBef>
              <a:buNone/>
              <a:defRPr/>
            </a:pP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	Положення про обласні щорічні спортивні змагання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Спорт протягом життя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 серед учнів загальноосвітніх навчальних закладів Харківської області, зареєстроване в Головному управлінні юстиції у Харківській області 05 грудня 2014 року за № 16/1455 (зі змінами)</a:t>
            </a:r>
          </a:p>
          <a:p>
            <a:pPr marL="342900" indent="-342900" algn="just">
              <a:lnSpc>
                <a:spcPct val="80000"/>
              </a:lnSpc>
              <a:spcBef>
                <a:spcPts val="0"/>
              </a:spcBef>
              <a:buNone/>
              <a:defRPr/>
            </a:pPr>
            <a:endParaRPr lang="uk-UA" sz="31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80000"/>
              </a:lnSpc>
              <a:spcBef>
                <a:spcPts val="0"/>
              </a:spcBef>
              <a:buNone/>
              <a:defRPr/>
            </a:pP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	Відповідні накази відділу освіти Краснокутської райдержадміністрації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45459" y="1287254"/>
            <a:ext cx="7869890" cy="4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2813"/>
            <a:r>
              <a:rPr lang="uk-UA" altLang="ru-RU" sz="2400" dirty="0" smtClean="0">
                <a:latin typeface="Times New Roman" pitchFamily="18" charset="0"/>
                <a:cs typeface="Times New Roman" pitchFamily="18" charset="0"/>
              </a:rPr>
              <a:t>І етап – шкільні змагання, що проводяться протягом навчального року в навчальних закладах</a:t>
            </a:r>
          </a:p>
          <a:p>
            <a:pPr defTabSz="912813"/>
            <a:endParaRPr lang="uk-UA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defTabSz="912813"/>
            <a:r>
              <a:rPr lang="uk-UA" altLang="ru-RU" sz="2400" dirty="0" smtClean="0">
                <a:latin typeface="Times New Roman" pitchFamily="18" charset="0"/>
                <a:cs typeface="Times New Roman" pitchFamily="18" charset="0"/>
              </a:rPr>
              <a:t>ІІ етап – районні (міські) змагання, що проводяться в районах та містах області, районах м. Харкова серед команд-переможців І етапу змагань</a:t>
            </a:r>
          </a:p>
          <a:p>
            <a:pPr defTabSz="912813"/>
            <a:endParaRPr lang="uk-UA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defTabSz="912813"/>
            <a:r>
              <a:rPr lang="uk-UA" altLang="ru-RU" sz="2400" dirty="0" smtClean="0">
                <a:latin typeface="Times New Roman" pitchFamily="18" charset="0"/>
                <a:cs typeface="Times New Roman" pitchFamily="18" charset="0"/>
              </a:rPr>
              <a:t>ІІІ етап – обласні зональні та фінальні змагання, що проводяться серед команд-переможців ІІ етапу змагань</a:t>
            </a:r>
          </a:p>
          <a:p>
            <a:pPr defTabSz="912813"/>
            <a:endParaRPr lang="uk-UA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defTabSz="912813"/>
            <a:r>
              <a:rPr lang="uk-UA" altLang="ru-RU" sz="2400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altLang="ru-RU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altLang="ru-RU" sz="2400" dirty="0" smtClean="0">
                <a:latin typeface="Times New Roman" pitchFamily="18" charset="0"/>
                <a:cs typeface="Times New Roman" pitchFamily="18" charset="0"/>
              </a:rPr>
              <a:t> етап - Всеукраїнський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1" y="163208"/>
            <a:ext cx="7886698" cy="519372"/>
          </a:xfrm>
        </p:spPr>
        <p:txBody>
          <a:bodyPr>
            <a:normAutofit/>
          </a:bodyPr>
          <a:lstStyle/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Календар змагань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0816553"/>
              </p:ext>
            </p:extLst>
          </p:nvPr>
        </p:nvGraphicFramePr>
        <p:xfrm>
          <a:off x="321971" y="772733"/>
          <a:ext cx="8551572" cy="5444191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42761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722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72741"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Назва змагань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Дата проведення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Місце проведення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244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Районні щорічні спортивні змагання «Спорт протягом життя» серед учнів загальноосвітніх навчальних закладів Краснокутського району з шахів «Біла тура»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Лютий </a:t>
                      </a:r>
                      <a:r>
                        <a:rPr lang="uk-UA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2019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м. Харків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54217"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Районні змагання з футболу на призи клубу «Шкіряний м’яч» за програмою обласних щорічних спортивних змагань ««Спорт протягом життя» серед учнів загальноосвітніх навчальних закладів Краснокутського району»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Березень – травень 2019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призначенням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16381"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Районні щорічні спортивні змагання «Спорт протягом життя» серед учнів загальноосвітніх навчальних закладів Краснокутського району з легкої атлетики (з чотирьох видів програми)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Квітень 2019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призначенням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42612"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Дитячі спортивні ігри «Старти надій» за програмою обласних щорічних спортивних змагань «Спорт протягом життя» серед учнів загальноосвітніх навчальних закладів Краснокутського району»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Квітень – травень 2019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призначенням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7196425"/>
              </p:ext>
            </p:extLst>
          </p:nvPr>
        </p:nvGraphicFramePr>
        <p:xfrm>
          <a:off x="334851" y="1287463"/>
          <a:ext cx="8474298" cy="4434068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34272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222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2476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Назва змагань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Дата проведення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Місце проведення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63228"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Фізкультурно-оздоровчий патріотичний фестиваль школярів «Козацький гарт» за програмою обласних щорічних спортивних змагань ««Спорт протягом життя» серед учнів загальноосвітніх навчальних закладів Краснокутського району»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Районні змагання з баскетболу пам’яті Олександра Скоробагатька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Травень 2019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Лютий 2019 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призначенням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призначенням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6305073"/>
              </p:ext>
            </p:extLst>
          </p:nvPr>
        </p:nvGraphicFramePr>
        <p:xfrm>
          <a:off x="646113" y="489397"/>
          <a:ext cx="7869237" cy="3506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30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230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2307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76648"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Назва змагань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Дата проведення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Місце проведення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76648">
                <a:tc>
                  <a:txBody>
                    <a:bodyPr/>
                    <a:lstStyle/>
                    <a:p>
                      <a:r>
                        <a:rPr lang="uk-UA" alt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Районний етап Чемпіонату України з волейболу серед команд юнаків та дівчат загальноосвітніх навчальних закладів (Шкільна волейбольна ліга України) 2016-2020 рр.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Лютий-березень</a:t>
                      </a:r>
                      <a:r>
                        <a:rPr lang="uk-UA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2019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 призначенням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76648">
                <a:tc>
                  <a:txBody>
                    <a:bodyPr/>
                    <a:lstStyle/>
                    <a:p>
                      <a:r>
                        <a:rPr lang="uk-UA" alt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Чемпіонат України з баскетболу 3х3 серед команд юнаків та дівчат загальноосвітніх навчальних закладів (Шкільна Баскетбольна Ліга України 3х3)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Січень – березень 2019 (зональний етап)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 призначенням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1" y="163208"/>
            <a:ext cx="7886698" cy="1273706"/>
          </a:xfrm>
        </p:spPr>
        <p:txBody>
          <a:bodyPr>
            <a:normAutofit/>
          </a:bodyPr>
          <a:lstStyle/>
          <a:p>
            <a:r>
              <a:rPr lang="uk-UA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 документи для участі </a:t>
            </a:r>
            <a:br>
              <a:rPr lang="uk-UA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змаганнях: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5459" y="1698171"/>
            <a:ext cx="7869890" cy="4478792"/>
          </a:xfrm>
        </p:spPr>
        <p:txBody>
          <a:bodyPr/>
          <a:lstStyle/>
          <a:p>
            <a:pPr algn="just" defTabSz="912813"/>
            <a:r>
              <a:rPr lang="uk-UA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іменна заявка за встановленою формою у двох примірниках</a:t>
            </a:r>
          </a:p>
          <a:p>
            <a:pPr algn="just" defTabSz="912813"/>
            <a:r>
              <a:rPr lang="uk-UA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копія паспорта або свідоцтва про народження учасника</a:t>
            </a:r>
          </a:p>
          <a:p>
            <a:pPr algn="just" defTabSz="912813"/>
            <a:r>
              <a:rPr lang="uk-UA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копія реєстраційного номера облікової картки платника податків на кожного учасника </a:t>
            </a:r>
          </a:p>
          <a:p>
            <a:pPr algn="just" defTabSz="912813"/>
            <a:r>
              <a:rPr lang="uk-UA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довідка з фотокарткою з місця навчання на кожного учасника </a:t>
            </a:r>
            <a:r>
              <a:rPr lang="uk-UA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команди (учнівський квиток)</a:t>
            </a:r>
            <a:endParaRPr lang="uk-UA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9071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762" y="163208"/>
            <a:ext cx="8064588" cy="5915620"/>
          </a:xfrm>
        </p:spPr>
        <p:txBody>
          <a:bodyPr>
            <a:normAutofit/>
          </a:bodyPr>
          <a:lstStyle/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Всеукраїнський огляд-конкурс на кращий фільм,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відеоролик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фізкультурно-спортивного спрямування </a:t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«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Країна майбутнього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Регламент № 45 </a:t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про проведення Всеукраїнського огляд-конкурсу  на кращий  фільм,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відеоролик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фізкультурно-спортивного спрямування </a:t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«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Країна майбутнього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Номінації: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Ми – спортивна сім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Швидше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вище,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сильніше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Фізичне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виховання  сьогодні -  здорова нація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завтра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Від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нас залежить майбутнє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Стань чемпіоном!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1279</TotalTime>
  <Words>450</Words>
  <Application>Microsoft Office PowerPoint</Application>
  <PresentationFormat>Экран (4:3)</PresentationFormat>
  <Paragraphs>129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Презентация PowerPoint</vt:lpstr>
      <vt:lpstr>Нормативні документи</vt:lpstr>
      <vt:lpstr>Презентация PowerPoint</vt:lpstr>
      <vt:lpstr>Календар змагань</vt:lpstr>
      <vt:lpstr>Презентация PowerPoint</vt:lpstr>
      <vt:lpstr>Презентация PowerPoint</vt:lpstr>
      <vt:lpstr>Необхідні документи для участі  у змаганнях:</vt:lpstr>
      <vt:lpstr>Всеукраїнський огляд-конкурс на кращий фільм, відеоролик фізкультурно-спортивного спрямування   « Країна майбутнього!»     Регламент № 45  про проведення Всеукраїнського огляд-конкурсу  на кращий  фільм, відеоролик фізкультурно-спортивного спрямування   « Країна майбутнього!»         </vt:lpstr>
      <vt:lpstr>Номінації:</vt:lpstr>
      <vt:lpstr>Всеукраїнський огляд-конкурс на кращий стан  фізичного виховання в закладах загальної середньої освіти</vt:lpstr>
      <vt:lpstr>Номінації:</vt:lpstr>
      <vt:lpstr>Дякую за увагу!</vt:lpstr>
    </vt:vector>
  </TitlesOfParts>
  <Company>PJSC "New Engineering Technologies"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Сергей</cp:lastModifiedBy>
  <cp:revision>224</cp:revision>
  <dcterms:created xsi:type="dcterms:W3CDTF">2016-11-18T14:12:19Z</dcterms:created>
  <dcterms:modified xsi:type="dcterms:W3CDTF">2019-02-01T03:01:39Z</dcterms:modified>
</cp:coreProperties>
</file>