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8" r:id="rId4"/>
    <p:sldId id="259" r:id="rId5"/>
    <p:sldId id="262" r:id="rId6"/>
    <p:sldId id="272" r:id="rId7"/>
    <p:sldId id="260" r:id="rId8"/>
    <p:sldId id="270" r:id="rId9"/>
    <p:sldId id="264" r:id="rId10"/>
    <p:sldId id="265" r:id="rId11"/>
    <p:sldId id="266" r:id="rId12"/>
    <p:sldId id="267" r:id="rId13"/>
    <p:sldId id="271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1E"/>
    <a:srgbClr val="B45F18"/>
    <a:srgbClr val="1E4568"/>
    <a:srgbClr val="992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24" autoAdjust="0"/>
  </p:normalViewPr>
  <p:slideViewPr>
    <p:cSldViewPr>
      <p:cViewPr varScale="1">
        <p:scale>
          <a:sx n="101" d="100"/>
          <a:sy n="101" d="100"/>
        </p:scale>
        <p:origin x="3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292A-56B4-4861-B1F0-99D7BCF2A543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7C211-1353-47CA-8036-A2AD35F5D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EAF07-FC59-4AEF-8FED-014BE220A4B4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7DCE3-642D-4D1F-B03C-59CF577E3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4CDD7-49EE-4C26-B246-4E58BB07D9F1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66C7B-5EB3-48C0-A4B4-1B7D76FA1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83215-D880-43EB-AAE4-38E14D77A012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43052-7366-4E6D-8D9C-8769E52BD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BFBCC-FA20-47F5-A5FF-1978328D699B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7C1DA-D495-486C-A8A0-69C23486E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C323-C1DA-48F4-9B54-117E675A27B5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EE852-9BF7-47F6-A95C-15A730AF9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A91E-2B2F-455B-BEAE-3E015F6FD8CF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D3BE4-3C6E-48F1-BFAC-889DDB851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9FB7B-DB90-4C23-A06B-EF666A05FA6E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50210-9BD5-4644-9A88-FCB26A18F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5D1B1-E936-4E82-9B17-6E84848E8B56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7BD79-CB67-4338-B00B-1FDE5953F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CAEC-EBF0-42C7-A75D-6967801A9626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E622-78D2-43A4-B6DC-74B1B01AD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D20C-4893-4200-9610-F16ADB73B087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1778-F498-4209-88C9-E3DADFDD1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B8064F-E128-43B9-B3AF-3066EB88AC83}" type="datetimeFigureOut">
              <a:rPr lang="ru-RU"/>
              <a:pPr>
                <a:defRPr/>
              </a:pPr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40B680-F59D-4243-A4EF-E04955BDC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2988" y="1700213"/>
            <a:ext cx="7415212" cy="230505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uk-UA" sz="2800" b="1" dirty="0">
                <a:solidFill>
                  <a:srgbClr val="002060"/>
                </a:solidFill>
                <a:latin typeface="Palatino Linotype" pitchFamily="18" charset="0"/>
              </a:rPr>
              <a:t>Про підсумки співпраці  </a:t>
            </a:r>
            <a:br>
              <a:rPr lang="uk-UA" sz="2800" b="1" dirty="0">
                <a:solidFill>
                  <a:srgbClr val="002060"/>
                </a:solidFill>
                <a:latin typeface="Palatino Linotype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Palatino Linotype" pitchFamily="18" charset="0"/>
              </a:rPr>
              <a:t> Краснокутської дитячо-юнацької </a:t>
            </a:r>
            <a:br>
              <a:rPr lang="uk-UA" sz="2400" b="1" dirty="0">
                <a:solidFill>
                  <a:srgbClr val="002060"/>
                </a:solidFill>
                <a:latin typeface="Palatino Linotype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Palatino Linotype" pitchFamily="18" charset="0"/>
              </a:rPr>
              <a:t>спортивної школи із закладами ЗСО протягом І півріччя 2018/2019 </a:t>
            </a:r>
            <a:r>
              <a:rPr lang="uk-UA" sz="2400" b="1" dirty="0" err="1">
                <a:solidFill>
                  <a:srgbClr val="002060"/>
                </a:solidFill>
                <a:latin typeface="Palatino Linotype" pitchFamily="18" charset="0"/>
              </a:rPr>
              <a:t>н.р</a:t>
            </a:r>
            <a:r>
              <a:rPr lang="uk-UA" sz="2400" b="1" dirty="0">
                <a:solidFill>
                  <a:srgbClr val="002060"/>
                </a:solidFill>
                <a:latin typeface="Palatino Linotype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175" y="4365625"/>
            <a:ext cx="4568825" cy="1273175"/>
          </a:xfrm>
        </p:spPr>
        <p:txBody>
          <a:bodyPr/>
          <a:lstStyle/>
          <a:p>
            <a:pPr algn="r" eaLnBrk="1" hangingPunct="1"/>
            <a:r>
              <a:rPr lang="uk-UA" sz="2000" b="1" i="1">
                <a:solidFill>
                  <a:srgbClr val="F46A1E"/>
                </a:solidFill>
                <a:latin typeface="Times New Roman" pitchFamily="18" charset="0"/>
              </a:rPr>
              <a:t>Доповідач:</a:t>
            </a:r>
          </a:p>
          <a:p>
            <a:pPr algn="r" eaLnBrk="1" hangingPunct="1"/>
            <a:r>
              <a:rPr lang="uk-UA" sz="2000" b="1" i="1">
                <a:solidFill>
                  <a:srgbClr val="F46A1E"/>
                </a:solidFill>
                <a:latin typeface="Times New Roman" pitchFamily="18" charset="0"/>
              </a:rPr>
              <a:t>директор Краснокутсьської ДЮСШ</a:t>
            </a:r>
          </a:p>
          <a:p>
            <a:pPr algn="r" eaLnBrk="1" hangingPunct="1"/>
            <a:r>
              <a:rPr lang="uk-UA" sz="2000" b="1" i="1">
                <a:solidFill>
                  <a:srgbClr val="F46A1E"/>
                </a:solidFill>
                <a:latin typeface="Times New Roman" pitchFamily="18" charset="0"/>
              </a:rPr>
              <a:t>Акімов А. М.</a:t>
            </a:r>
            <a:r>
              <a:rPr lang="uk-UA" sz="2000" b="1" i="1">
                <a:solidFill>
                  <a:srgbClr val="898989"/>
                </a:solidFill>
                <a:latin typeface="Times New Roman" pitchFamily="18" charset="0"/>
              </a:rPr>
              <a:t> </a:t>
            </a:r>
            <a:endParaRPr lang="ru-RU" sz="2000" b="1" i="1">
              <a:solidFill>
                <a:srgbClr val="89898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78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6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6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6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6"/>
          <p:cNvSpPr>
            <a:spLocks noGrp="1"/>
          </p:cNvSpPr>
          <p:nvPr>
            <p:ph type="title"/>
          </p:nvPr>
        </p:nvSpPr>
        <p:spPr>
          <a:xfrm>
            <a:off x="468313" y="4292600"/>
            <a:ext cx="8229600" cy="1143000"/>
          </a:xfrm>
        </p:spPr>
        <p:txBody>
          <a:bodyPr/>
          <a:lstStyle/>
          <a:p>
            <a:pPr eaLnBrk="1" hangingPunct="1"/>
            <a:r>
              <a:rPr lang="uk-UA" sz="2400" b="1">
                <a:solidFill>
                  <a:srgbClr val="B45F18"/>
                </a:solidFill>
                <a:latin typeface="Bookman Old Style" pitchFamily="18" charset="0"/>
              </a:rPr>
              <a:t>Зональні змагання з вуличного баскетболу</a:t>
            </a:r>
            <a:endParaRPr lang="ru-RU" sz="2400" b="1">
              <a:solidFill>
                <a:srgbClr val="B45F18"/>
              </a:solidFill>
              <a:latin typeface="Bookman Old Style" pitchFamily="18" charset="0"/>
            </a:endParaRPr>
          </a:p>
        </p:txBody>
      </p:sp>
      <p:pic>
        <p:nvPicPr>
          <p:cNvPr id="22533" name="Picture 5" descr="thumb-zoom-1000x697-d95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88913"/>
            <a:ext cx="2952750" cy="2159000"/>
          </a:xfrm>
        </p:spPr>
      </p:pic>
      <p:pic>
        <p:nvPicPr>
          <p:cNvPr id="22534" name="Picture 6" descr="krasnokutskiy_rayon_-_murafska_zo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76250"/>
            <a:ext cx="40671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krasnokutskiy_-_murafska_zosh-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2565400"/>
            <a:ext cx="27368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br>
              <a:rPr lang="uk-UA" sz="2000" b="1" i="1" dirty="0"/>
            </a:b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Панченко Владислав</a:t>
            </a:r>
            <a:b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1800" b="1" i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бронзовий призер Чемпіонату України з гирьового спорту серед школярів</a:t>
            </a:r>
            <a:endParaRPr lang="ru-RU" sz="1800" b="1" i="1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" name="Содержимое 5" descr="Панченко Владислав бронзовий призер чемпіонату України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404813"/>
            <a:ext cx="3384550" cy="2376487"/>
          </a:xfrm>
        </p:spPr>
      </p:pic>
      <p:pic>
        <p:nvPicPr>
          <p:cNvPr id="9" name="Рисунок 8" descr="Чемпіонат України серед школярі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96975"/>
            <a:ext cx="3960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6"/>
          <p:cNvSpPr>
            <a:spLocks noGrp="1"/>
          </p:cNvSpPr>
          <p:nvPr>
            <p:ph type="title"/>
          </p:nvPr>
        </p:nvSpPr>
        <p:spPr>
          <a:xfrm>
            <a:off x="611188" y="4005263"/>
            <a:ext cx="8229600" cy="1143000"/>
          </a:xfrm>
        </p:spPr>
        <p:txBody>
          <a:bodyPr/>
          <a:lstStyle/>
          <a:p>
            <a:pPr eaLnBrk="1" hangingPunct="1"/>
            <a:r>
              <a:rPr lang="uk-UA" sz="2400" b="1">
                <a:solidFill>
                  <a:srgbClr val="B45F18"/>
                </a:solidFill>
              </a:rPr>
              <a:t>Оберемок Дмитро </a:t>
            </a:r>
            <a:br>
              <a:rPr lang="uk-UA" sz="2400" b="1">
                <a:solidFill>
                  <a:srgbClr val="B45F18"/>
                </a:solidFill>
              </a:rPr>
            </a:br>
            <a:r>
              <a:rPr lang="uk-UA" sz="2400" b="1">
                <a:solidFill>
                  <a:srgbClr val="B45F18"/>
                </a:solidFill>
              </a:rPr>
              <a:t>(Всеукраїнські змагання “Козацькі наснаги”)</a:t>
            </a:r>
            <a:endParaRPr lang="ru-RU" sz="2400" b="1">
              <a:solidFill>
                <a:srgbClr val="B45F18"/>
              </a:solidFill>
            </a:endParaRPr>
          </a:p>
        </p:txBody>
      </p:sp>
      <p:pic>
        <p:nvPicPr>
          <p:cNvPr id="24581" name="Picture 5" descr="Оберемок Дмитро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908175" y="614363"/>
            <a:ext cx="5256213" cy="3390900"/>
          </a:xfrm>
        </p:spPr>
      </p:pic>
    </p:spTree>
  </p:cSld>
  <p:clrMapOvr>
    <a:masterClrMapping/>
  </p:clrMapOvr>
  <p:transition advTm="15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Заголовок 6"/>
          <p:cNvSpPr>
            <a:spLocks noGrp="1"/>
          </p:cNvSpPr>
          <p:nvPr>
            <p:ph type="title" idx="4294967295"/>
          </p:nvPr>
        </p:nvSpPr>
        <p:spPr>
          <a:xfrm>
            <a:off x="539750" y="4365625"/>
            <a:ext cx="8229600" cy="1143000"/>
          </a:xfrm>
        </p:spPr>
        <p:txBody>
          <a:bodyPr/>
          <a:lstStyle/>
          <a:p>
            <a:pPr eaLnBrk="1" hangingPunct="1"/>
            <a:r>
              <a:rPr lang="uk-UA" sz="2400" b="1">
                <a:solidFill>
                  <a:srgbClr val="B45F18"/>
                </a:solidFill>
                <a:latin typeface="Bookman Old Style" pitchFamily="18" charset="0"/>
              </a:rPr>
              <a:t>Чемпіонат району з настільного тенісу</a:t>
            </a:r>
            <a:endParaRPr lang="ru-RU" sz="2400" b="1">
              <a:solidFill>
                <a:srgbClr val="B45F18"/>
              </a:solidFill>
              <a:latin typeface="Bookman Old Style" pitchFamily="18" charset="0"/>
            </a:endParaRPr>
          </a:p>
        </p:txBody>
      </p:sp>
      <p:pic>
        <p:nvPicPr>
          <p:cNvPr id="29701" name="Picture 5" descr="44660610_319989915222230_1665226444919275520_n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333375"/>
            <a:ext cx="3168650" cy="2590800"/>
          </a:xfrm>
        </p:spPr>
      </p:pic>
      <p:pic>
        <p:nvPicPr>
          <p:cNvPr id="29702" name="Picture 6" descr="44596998_319663518588203_1795694610635292672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2420938"/>
            <a:ext cx="30241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44621758_319989481888940_6242635003667152896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908050"/>
            <a:ext cx="16827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2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br>
              <a:rPr lang="uk-UA" sz="2500" b="1" i="1">
                <a:solidFill>
                  <a:srgbClr val="984807"/>
                </a:solidFill>
                <a:latin typeface="Bookman Old Style" pitchFamily="18" charset="0"/>
              </a:rPr>
            </a:br>
            <a:r>
              <a:rPr lang="uk-UA" sz="2000" b="1" i="1">
                <a:solidFill>
                  <a:srgbClr val="984807"/>
                </a:solidFill>
                <a:latin typeface="Bookman Old Style" pitchFamily="18" charset="0"/>
              </a:rPr>
              <a:t>Чемпіонат області з літнього біатлону</a:t>
            </a:r>
            <a:endParaRPr lang="ru-RU" sz="2000" b="1" i="1">
              <a:solidFill>
                <a:srgbClr val="984807"/>
              </a:solidFill>
              <a:latin typeface="Bookman Old Style" pitchFamily="18" charset="0"/>
            </a:endParaRPr>
          </a:p>
        </p:txBody>
      </p:sp>
      <p:pic>
        <p:nvPicPr>
          <p:cNvPr id="5" name="Содержимое 4" descr="media-share-0-02-07-2cbba04addf5ce3ba249f96dd34ec807b9ea080c9583fa7702d1516ad9b1423d-04c36016-8fa1-4359-8927-6adb722ce4da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88913"/>
            <a:ext cx="3311525" cy="2055812"/>
          </a:xfrm>
        </p:spPr>
      </p:pic>
      <p:pic>
        <p:nvPicPr>
          <p:cNvPr id="6" name="Рисунок 5" descr="media-share-0-02-07-d93e89649d94f2f0674a86e67fbc19397ed00cc717a0864cfb67d14a572942f1-971e852c-1161-40f1-b318-5f0153c75c5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620713"/>
            <a:ext cx="36718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media-share-0-02-05-65837b85925cf432631ee25de65fa80725d74dc0ab3b5a633965aca171db9230-703c0017-34df-4852-960e-274c0cee08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2420938"/>
            <a:ext cx="3240088" cy="2359025"/>
          </a:xfrm>
          <a:prstGeom prst="rect">
            <a:avLst/>
          </a:prstGeom>
          <a:noFill/>
        </p:spPr>
      </p:pic>
    </p:spTree>
  </p:cSld>
  <p:clrMapOvr>
    <a:masterClrMapping/>
  </p:clrMapOvr>
  <p:transition advTm="39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Batang" pitchFamily="18" charset="-127"/>
                <a:ea typeface="Batang" pitchFamily="18" charset="-127"/>
                <a:cs typeface="Tahoma" pitchFamily="34" charset="0"/>
              </a:rPr>
              <a:t>Дякую за увагу!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Batang" pitchFamily="18" charset="-127"/>
              <a:ea typeface="Batang" pitchFamily="18" charset="-127"/>
              <a:cs typeface="Tahoma" pitchFamily="34" charset="0"/>
            </a:endParaRPr>
          </a:p>
        </p:txBody>
      </p:sp>
      <p:sp>
        <p:nvSpPr>
          <p:cNvPr id="26627" name="Содержимое 7"/>
          <p:cNvSpPr>
            <a:spLocks noGrp="1"/>
          </p:cNvSpPr>
          <p:nvPr>
            <p:ph idx="1"/>
          </p:nvPr>
        </p:nvSpPr>
        <p:spPr>
          <a:xfrm>
            <a:off x="457200" y="3789363"/>
            <a:ext cx="8229600" cy="2336800"/>
          </a:xfrm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  <p:transition advTm="4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850" y="4508500"/>
            <a:ext cx="8229600" cy="8509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Спортивний зал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Содержимое 6" descr="WP_20170329_13_03_17_P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1050" y="188913"/>
            <a:ext cx="2954338" cy="2127250"/>
          </a:xfrm>
        </p:spPr>
      </p:pic>
      <p:pic>
        <p:nvPicPr>
          <p:cNvPr id="15368" name="Picture 8" descr="48246056_371169340367707_8456178534329614336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628775"/>
            <a:ext cx="34559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47577951_371169607034347_8961932872126562304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420938"/>
            <a:ext cx="3097213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86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5363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media-share-0-02-07-22935e12d02f027f82de062109db1767e12e7131e49eda930ef8a239005d81d1-c32f2750-e35e-4ba9-be48-dff689f2901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42179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24075" y="3244850"/>
            <a:ext cx="4968875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Тренажерний зал</a:t>
            </a:r>
            <a:endParaRPr lang="ru-RU" sz="2800" i="1" dirty="0">
              <a:latin typeface="+mn-lt"/>
            </a:endParaRPr>
          </a:p>
        </p:txBody>
      </p:sp>
      <p:pic>
        <p:nvPicPr>
          <p:cNvPr id="9" name="Рисунок 8" descr="media-share-0-02-07-73641bd2a5c202c6db3810a3f5b8f189b389301225de69cb6a8140bfda106724-b244c9f7-543a-4520-9f80-1b0b57ab927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916113"/>
            <a:ext cx="47005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8313" y="41497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Вуличний тренажерний майданчик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7411" name="Содержимое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9525"/>
          </a:xfrm>
        </p:spPr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050" name="Picture 2" descr="E:\ALEXEY\Досвід роботи ДЮСШ фото\вуличний тренажерний майданчик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620713"/>
            <a:ext cx="45370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715250" cy="9937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b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Відділення настільного тенісу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Содержимое 4" descr="місце занять відділення тенісу настільного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333375"/>
            <a:ext cx="3816350" cy="2563813"/>
          </a:xfrm>
        </p:spPr>
      </p:pic>
      <p:pic>
        <p:nvPicPr>
          <p:cNvPr id="17413" name="Picture 5" descr="WP_20190128_12_15_09_P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773238"/>
            <a:ext cx="388143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2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539750" y="4149725"/>
            <a:ext cx="8229600" cy="1143000"/>
          </a:xfrm>
        </p:spPr>
        <p:txBody>
          <a:bodyPr/>
          <a:lstStyle/>
          <a:p>
            <a:r>
              <a:rPr lang="uk-UA" sz="2400" b="1">
                <a:solidFill>
                  <a:schemeClr val="hlink"/>
                </a:solidFill>
                <a:latin typeface="Bookman Old Style" pitchFamily="18" charset="0"/>
              </a:rPr>
              <a:t>День працівників  фізичної культури та спорту</a:t>
            </a:r>
            <a:br>
              <a:rPr lang="uk-UA" sz="2400" b="1">
                <a:solidFill>
                  <a:schemeClr val="hlink"/>
                </a:solidFill>
                <a:latin typeface="Bookman Old Style" pitchFamily="18" charset="0"/>
              </a:rPr>
            </a:br>
            <a:r>
              <a:rPr lang="uk-UA" sz="2400" b="1" i="1">
                <a:solidFill>
                  <a:srgbClr val="F46A1E"/>
                </a:solidFill>
                <a:latin typeface="Bookman Old Style" pitchFamily="18" charset="0"/>
              </a:rPr>
              <a:t>Парад кращих тренерів та вихованців</a:t>
            </a:r>
            <a:r>
              <a:rPr lang="uk-UA" sz="4000"/>
              <a:t> </a:t>
            </a:r>
            <a:endParaRPr lang="ru-RU" sz="4000"/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57200" y="4581525"/>
            <a:ext cx="8229600" cy="1544638"/>
          </a:xfrm>
        </p:spPr>
        <p:txBody>
          <a:bodyPr/>
          <a:lstStyle/>
          <a:p>
            <a:endParaRPr lang="ru-RU"/>
          </a:p>
        </p:txBody>
      </p:sp>
      <p:pic>
        <p:nvPicPr>
          <p:cNvPr id="27653" name="Picture 5" descr="img_17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47625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  <p:transition advTm="21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4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714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М Е Р Е Ж А</a:t>
            </a:r>
            <a:b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1800" b="1" i="1" dirty="0" err="1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Краснокутської</a:t>
            </a:r>
            <a: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  </a:t>
            </a:r>
            <a:r>
              <a:rPr lang="ru-RU" sz="1800" b="1" i="1" dirty="0" err="1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дитячо</a:t>
            </a:r>
            <a:r>
              <a:rPr lang="uk-UA" sz="1800" b="1" i="1" dirty="0" err="1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-юнацької</a:t>
            </a:r>
            <a:r>
              <a:rPr lang="uk-UA" sz="1800" b="1" i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  спортивної  школи</a:t>
            </a:r>
            <a:br>
              <a:rPr lang="ru-RU" sz="1800" b="1" i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на  2018/2019  навчальний  рік </a:t>
            </a:r>
            <a:br>
              <a:rPr lang="ru-RU" sz="1800" b="1" dirty="0">
                <a:latin typeface="Book Antiqua" pitchFamily="18" charset="0"/>
              </a:rPr>
            </a:br>
            <a:endParaRPr lang="ru-RU" sz="1800" b="1" dirty="0">
              <a:latin typeface="Book Antiqu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2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62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№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Назва секцій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кількість тренерів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кількість груп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кількість вихованців у секціях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всього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дівчат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Баскетбол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4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7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121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62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2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Біатлон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2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4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48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19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3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Теніс настільний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4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58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25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4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Футбол  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5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9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176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10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5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Гирьовий спорт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2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34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7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13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26</a:t>
                      </a:r>
                      <a:endParaRPr lang="ru-RU" sz="1400" b="1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437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1E4568"/>
                          </a:solidFill>
                          <a:latin typeface="Century Gothic" pitchFamily="34" charset="0"/>
                        </a:rPr>
                        <a:t>123</a:t>
                      </a:r>
                      <a:endParaRPr lang="ru-RU" sz="1400" b="1" dirty="0">
                        <a:solidFill>
                          <a:srgbClr val="1E4568"/>
                        </a:solidFill>
                        <a:latin typeface="Century Gothic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33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6"/>
          <p:cNvSpPr>
            <a:spLocks noGrp="1"/>
          </p:cNvSpPr>
          <p:nvPr>
            <p:ph type="title" idx="4294967295"/>
          </p:nvPr>
        </p:nvSpPr>
        <p:spPr>
          <a:xfrm>
            <a:off x="468313" y="3933825"/>
            <a:ext cx="8291512" cy="1157288"/>
          </a:xfrm>
        </p:spPr>
        <p:txBody>
          <a:bodyPr/>
          <a:lstStyle/>
          <a:p>
            <a:pPr eaLnBrk="1" hangingPunct="1"/>
            <a:endParaRPr lang="ru-RU" sz="2400" b="1">
              <a:solidFill>
                <a:srgbClr val="B45F18"/>
              </a:solidFill>
              <a:latin typeface="Bookman Old Style" pitchFamily="18" charset="0"/>
            </a:endParaRPr>
          </a:p>
        </p:txBody>
      </p:sp>
      <p:pic>
        <p:nvPicPr>
          <p:cNvPr id="28677" name="Picture 5" descr="134a9914-2000x1333-409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56100" y="260350"/>
            <a:ext cx="3960813" cy="2952750"/>
          </a:xfrm>
        </p:spPr>
      </p:pic>
      <p:pic>
        <p:nvPicPr>
          <p:cNvPr id="28678" name="Picture 6" descr="DSC035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565400"/>
            <a:ext cx="34559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DSC0988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88913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 descr="02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750" y="404813"/>
            <a:ext cx="8147050" cy="1012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Бронзові призери першості області з футболу </a:t>
            </a:r>
            <a:b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uk-UA" sz="2000" b="1" i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сезонів 2016/2017, 2017/2018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Содержимое 5" descr="WP_20170617_14_50_18_P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88913"/>
            <a:ext cx="3743325" cy="1941512"/>
          </a:xfrm>
        </p:spPr>
      </p:pic>
      <p:pic>
        <p:nvPicPr>
          <p:cNvPr id="9" name="Рисунок 8" descr="50F58244-8C03-44F5-A40E-F0C2ED665AD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412875"/>
            <a:ext cx="42052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WP_20180615_14_41_51_Pr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2351088"/>
            <a:ext cx="36004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97</Words>
  <Application>Microsoft Office PowerPoint</Application>
  <PresentationFormat>Экран (4:3)</PresentationFormat>
  <Paragraphs>63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Batang</vt:lpstr>
      <vt:lpstr>Arial</vt:lpstr>
      <vt:lpstr>Book Antiqua</vt:lpstr>
      <vt:lpstr>Bookman Old Style</vt:lpstr>
      <vt:lpstr>Calibri</vt:lpstr>
      <vt:lpstr>Century Gothic</vt:lpstr>
      <vt:lpstr>Palatino Linotype</vt:lpstr>
      <vt:lpstr>Times New Roman</vt:lpstr>
      <vt:lpstr>Тема Office</vt:lpstr>
      <vt:lpstr>Про підсумки співпраці    Краснокутської дитячо-юнацької  спортивної школи із закладами ЗСО протягом І півріччя 2018/2019 н.р.</vt:lpstr>
      <vt:lpstr>Спортивний зал</vt:lpstr>
      <vt:lpstr>Презентация PowerPoint</vt:lpstr>
      <vt:lpstr>Вуличний тренажерний майданчик</vt:lpstr>
      <vt:lpstr>                     Відділення настільного тенісу</vt:lpstr>
      <vt:lpstr>День працівників  фізичної культури та спорту Парад кращих тренерів та вихованців </vt:lpstr>
      <vt:lpstr>М Е Р Е Ж А Краснокутської  дитячо-юнацької  спортивної  школи на  2018/2019  навчальний  рік  </vt:lpstr>
      <vt:lpstr>Презентация PowerPoint</vt:lpstr>
      <vt:lpstr>                            Бронзові призери першості області з футболу  сезонів 2016/2017, 2017/2018</vt:lpstr>
      <vt:lpstr>Зональні змагання з вуличного баскетболу</vt:lpstr>
      <vt:lpstr>                           Панченко Владислав бронзовий призер Чемпіонату України з гирьового спорту серед школярів</vt:lpstr>
      <vt:lpstr>Оберемок Дмитро  (Всеукраїнські змагання “Козацькі наснаги”)</vt:lpstr>
      <vt:lpstr>Чемпіонат району з настільного тенісу</vt:lpstr>
      <vt:lpstr>                      Чемпіонат області з літнього біатлону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Ларочка</dc:creator>
  <cp:lastModifiedBy>Валя</cp:lastModifiedBy>
  <cp:revision>28</cp:revision>
  <dcterms:created xsi:type="dcterms:W3CDTF">2019-01-27T10:04:57Z</dcterms:created>
  <dcterms:modified xsi:type="dcterms:W3CDTF">2019-01-31T11:16:54Z</dcterms:modified>
</cp:coreProperties>
</file>