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5" r:id="rId3"/>
    <p:sldId id="276" r:id="rId4"/>
    <p:sldId id="271" r:id="rId5"/>
    <p:sldId id="272" r:id="rId6"/>
    <p:sldId id="277" r:id="rId7"/>
    <p:sldId id="278" r:id="rId8"/>
    <p:sldId id="285" r:id="rId9"/>
    <p:sldId id="279" r:id="rId10"/>
    <p:sldId id="273" r:id="rId11"/>
    <p:sldId id="281" r:id="rId12"/>
    <p:sldId id="274" r:id="rId13"/>
    <p:sldId id="280" r:id="rId14"/>
    <p:sldId id="286" r:id="rId15"/>
    <p:sldId id="288" r:id="rId16"/>
    <p:sldId id="283" r:id="rId17"/>
    <p:sldId id="284" r:id="rId18"/>
    <p:sldId id="287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5" autoAdjust="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E759-8E82-4CD4-AC79-593212630FC4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73897-EE70-42F4-9207-7E31FB628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з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/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п№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з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/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п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Назва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закладу, на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базі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якого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працюють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гуртки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Кількість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гуртків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У них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вихованців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Вꞌязівська 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45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Колонтаївська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40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3.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Олексіївська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20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Каплунівський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НВК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21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5.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Городнянська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6.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Костянтинівський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ліцей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25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7.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Слобідська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20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8.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Дублянська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45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9.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Козіївська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3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66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10.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Качалівська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48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11.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Пархомівська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49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12.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Мурафська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96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13.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Краснокутська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№2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49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14.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Краснокутська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гімназія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8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179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15.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Пархомівський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музей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24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16.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Мурафський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СБК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84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Назва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закладу, на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базі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якого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працюють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гуртки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Кількість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гуртків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У них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вихованців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Вꞌязівська 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45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Колонтаївська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40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3.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Олексіївська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20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Каплунівський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НВК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21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5.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Городнянська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6.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Костянтинівський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ліцей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25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7.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Слобідська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20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8.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Дублянська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45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9.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Козіївська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3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66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10.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Качалівська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48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11.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Пархомівська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49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12.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Мурафська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96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13.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Краснокутська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ЗОШ І-ІІІ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ступенів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№2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49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14.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Краснокутська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гімназія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8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179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15.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Пархомівський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музей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24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16.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 err="1">
                <a:solidFill>
                  <a:schemeClr val="dk1"/>
                </a:solidFill>
                <a:latin typeface="+mn-lt"/>
              </a:rPr>
              <a:t>Мурафський</a:t>
            </a: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 СБК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4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kern="1200" dirty="0">
                <a:solidFill>
                  <a:schemeClr val="dk1"/>
                </a:solidFill>
                <a:latin typeface="+mn-lt"/>
              </a:rPr>
              <a:t>84</a:t>
            </a:r>
            <a:endParaRPr lang="ru-RU" sz="1200" b="0" i="0" u="none" strike="noStrike" kern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73897-EE70-42F4-9207-7E31FB62822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9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2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&quot;фоны слайд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628800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 співпрацю </a:t>
            </a:r>
            <a:r>
              <a:rPr lang="uk-UA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Краснокутського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центру дитячої та юнацької творчості  </a:t>
            </a:r>
          </a:p>
          <a:p>
            <a:pPr algn="ctr"/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 закладами загальної середньої освіти протягом </a:t>
            </a:r>
          </a:p>
          <a:p>
            <a:pPr algn="ctr"/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протягом 2019/2020 навчального року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34670"/>
            <a:ext cx="7596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Бутенко С.В.,  директор   Краснокутського ЦДЮТ   19.02.2020 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</a:p>
          <a:p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22530" name="AutoShape 2" descr="Краснокутський ЦДЮТ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D:\2018-2019\нова папка 20182019\фото 20182019\ПЕЧАТЬ ХАРКІВ\ФОТО ДРУК БАНЕР\Краснокутський рай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6632"/>
            <a:ext cx="165618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звіти керіввників 20192020\гречкин\IMG-36aac3b97e595024e4a6ead505f70a6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89040"/>
            <a:ext cx="3168352" cy="2808312"/>
          </a:xfrm>
          <a:prstGeom prst="rect">
            <a:avLst/>
          </a:prstGeom>
          <a:noFill/>
        </p:spPr>
      </p:pic>
      <p:pic>
        <p:nvPicPr>
          <p:cNvPr id="26628" name="Picture 4" descr="http://krkut-cdut.at.ua/Doc/IMG_6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08720"/>
            <a:ext cx="3168352" cy="2880320"/>
          </a:xfrm>
          <a:prstGeom prst="rect">
            <a:avLst/>
          </a:prstGeom>
          <a:noFill/>
        </p:spPr>
      </p:pic>
      <p:pic>
        <p:nvPicPr>
          <p:cNvPr id="26630" name="Picture 6" descr="http://krkut-cdut.at.ua/Doc/IMG_20191015_113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08720"/>
            <a:ext cx="2592288" cy="2880320"/>
          </a:xfrm>
          <a:prstGeom prst="rect">
            <a:avLst/>
          </a:prstGeom>
          <a:noFill/>
        </p:spPr>
      </p:pic>
      <p:pic>
        <p:nvPicPr>
          <p:cNvPr id="26632" name="Picture 8" descr="http://krkut-cdut.at.ua/kar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89040"/>
            <a:ext cx="3203848" cy="2808312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спирыдонова\IMG-68c2521dddff50a55336b4b08fa66c14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908720"/>
            <a:ext cx="3096344" cy="288032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спирыдонова\IMG-0301c5e0e571913975f2bc42dee139d4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789040"/>
            <a:ext cx="2664296" cy="280831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15616" y="-63787"/>
            <a:ext cx="7272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Оздоровче</a:t>
            </a:r>
            <a:r>
              <a:rPr kumimoji="0" lang="uk-UA" sz="32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виховання</a:t>
            </a: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2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92020\фото ЦДЮТ 20192020\фото новорычні екскурсії по ЦДЮТ\IMG_7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20688"/>
            <a:ext cx="2664296" cy="2410554"/>
          </a:xfrm>
          <a:prstGeom prst="rect">
            <a:avLst/>
          </a:prstGeom>
          <a:noFill/>
        </p:spPr>
      </p:pic>
      <p:pic>
        <p:nvPicPr>
          <p:cNvPr id="1029" name="Picture 5" descr="D:\20192020\фото ЦДЮТ 20192020\фото новорычні екскурсії по ЦДЮТ\IMG_7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74" y="764704"/>
            <a:ext cx="2513926" cy="2088232"/>
          </a:xfrm>
          <a:prstGeom prst="rect">
            <a:avLst/>
          </a:prstGeom>
          <a:noFill/>
        </p:spPr>
      </p:pic>
      <p:pic>
        <p:nvPicPr>
          <p:cNvPr id="3" name="Picture 3" descr="C:\Users\Администратор\Desktop\спирыдонова\IMG_1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620688"/>
            <a:ext cx="2736304" cy="2160240"/>
          </a:xfrm>
          <a:prstGeom prst="rect">
            <a:avLst/>
          </a:prstGeom>
          <a:noFill/>
        </p:spPr>
      </p:pic>
      <p:pic>
        <p:nvPicPr>
          <p:cNvPr id="4" name="Picture 4" descr="C:\Users\Администратор\Desktop\спирыдонова\IMG_14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30934"/>
            <a:ext cx="3024336" cy="2572413"/>
          </a:xfrm>
          <a:prstGeom prst="rect">
            <a:avLst/>
          </a:prstGeom>
          <a:noFill/>
        </p:spPr>
      </p:pic>
      <p:pic>
        <p:nvPicPr>
          <p:cNvPr id="9" name="Picture 2" descr="C:\Users\Admin\Desktop\Новая папка (2)\IMG-e9dded99f1559cda3b265dd02e9a7bdb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678298"/>
            <a:ext cx="2664296" cy="199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45772"/>
            <a:ext cx="7020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E:\фото оздоровлення 2017 екскурсії по ЦДЮТ\IMG_33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581128"/>
            <a:ext cx="2592288" cy="2104256"/>
          </a:xfrm>
          <a:prstGeom prst="rect">
            <a:avLst/>
          </a:prstGeom>
          <a:noFill/>
        </p:spPr>
      </p:pic>
      <p:pic>
        <p:nvPicPr>
          <p:cNvPr id="5" name="Picture 2" descr="D:\20192020\фото ЦДЮТ 20192020\фото новорычні екскурсії по ЦДЮТ\IMG_20191211_1112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852936"/>
            <a:ext cx="2808312" cy="205358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852936"/>
            <a:ext cx="27550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E:\фото оздоровлення 2017 екскурсії по ЦДЮТ\IMG_341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2996952"/>
            <a:ext cx="2925688" cy="18002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«Ми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працю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любимо,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творчість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перейшла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»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-61584"/>
            <a:ext cx="3308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М.Рильський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20192020\фото ЦДЮТ 20192020\фото аквапарк 07.12.2019\сайт\20191207_104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275856" cy="3096344"/>
          </a:xfrm>
          <a:prstGeom prst="rect">
            <a:avLst/>
          </a:prstGeom>
          <a:noFill/>
        </p:spPr>
      </p:pic>
      <p:pic>
        <p:nvPicPr>
          <p:cNvPr id="2052" name="Picture 4" descr="D:\20192020\фото ЦДЮТ 20192020\фото аквапарк 07.12.2019\сайт\IMG-9adca0d18ab33ad0f94be55fb0ed6fa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3779912" cy="3096344"/>
          </a:xfrm>
          <a:prstGeom prst="rect">
            <a:avLst/>
          </a:prstGeom>
          <a:noFill/>
        </p:spPr>
      </p:pic>
      <p:pic>
        <p:nvPicPr>
          <p:cNvPr id="2053" name="Picture 5" descr="D:\20192020\фото ЦДЮТ 20192020\фото аквапарк 07.12.2019\сайт\20191207_104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05064"/>
            <a:ext cx="4427984" cy="2852936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55576" y="120597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Організація екскурсійної діяльності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 час шкільних канікул</a:t>
            </a:r>
            <a:endParaRPr kumimoji="0" lang="uk-UA" sz="28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D:\20192020\фото ЦДЮТ 20192020\фото аквапарк 07.12.2019\сайт\IMG-f6f3857a503658d85e5c9e132d11742d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4716016" cy="2852936"/>
          </a:xfrm>
          <a:prstGeom prst="rect">
            <a:avLst/>
          </a:prstGeom>
          <a:noFill/>
        </p:spPr>
      </p:pic>
      <p:pic>
        <p:nvPicPr>
          <p:cNvPr id="1026" name="Picture 2" descr="D:\20192020\фото ЦДЮТ 20192020\фото аквапарк 07.12.2019\20191207_1024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052736"/>
            <a:ext cx="324036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92020\фото ЦДЮТ 20192020\25.12.2019 фото ЦДЮТ\25122019 фото Харьков\IMG_6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73016"/>
            <a:ext cx="2880320" cy="2880320"/>
          </a:xfrm>
          <a:prstGeom prst="rect">
            <a:avLst/>
          </a:prstGeom>
          <a:noFill/>
        </p:spPr>
      </p:pic>
      <p:pic>
        <p:nvPicPr>
          <p:cNvPr id="1027" name="Picture 3" descr="D:\20192020\фото ЦДЮТ 20192020\25.12.2019 фото ЦДЮТ\25122019 фото Харьков\IMG_6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20688"/>
            <a:ext cx="3131840" cy="2880320"/>
          </a:xfrm>
          <a:prstGeom prst="rect">
            <a:avLst/>
          </a:prstGeom>
          <a:noFill/>
        </p:spPr>
      </p:pic>
      <p:pic>
        <p:nvPicPr>
          <p:cNvPr id="1028" name="Picture 4" descr="D:\20192020\фото ЦДЮТ 20192020\25.12.2019 фото ЦДЮТ\25122019 фото Харьков\IMG_6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645024"/>
            <a:ext cx="2808312" cy="2850574"/>
          </a:xfrm>
          <a:prstGeom prst="rect">
            <a:avLst/>
          </a:prstGeom>
          <a:noFill/>
        </p:spPr>
      </p:pic>
      <p:pic>
        <p:nvPicPr>
          <p:cNvPr id="1029" name="Picture 5" descr="D:\20192020\фото ЦДЮТ 20192020\25.12.2019 фото ЦДЮТ\25122019 фото Харьков\IMG_69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32656"/>
            <a:ext cx="3384376" cy="3024336"/>
          </a:xfrm>
          <a:prstGeom prst="rect">
            <a:avLst/>
          </a:prstGeom>
          <a:noFill/>
        </p:spPr>
      </p:pic>
      <p:pic>
        <p:nvPicPr>
          <p:cNvPr id="1030" name="Picture 6" descr="D:\20192020\фото ЦДЮТ 20192020\25.12.2019 фото ЦДЮТ\25122019 фото Харьков\IMG_68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20688"/>
            <a:ext cx="2664296" cy="2808312"/>
          </a:xfrm>
          <a:prstGeom prst="rect">
            <a:avLst/>
          </a:prstGeom>
          <a:noFill/>
        </p:spPr>
      </p:pic>
      <p:pic>
        <p:nvPicPr>
          <p:cNvPr id="1031" name="Picture 7" descr="D:\20192020\фото ЦДЮТ 20192020\25.12.2019 фото ЦДЮТ\25122019 фото Харьков\IMG_67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645024"/>
            <a:ext cx="288032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01923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5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досягнення </a:t>
            </a:r>
            <a:r>
              <a:rPr kumimoji="0" lang="uk-UA" sz="3500" b="1" i="0" u="none" strike="noStrike" cap="none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вихованців</a:t>
            </a:r>
            <a:r>
              <a:rPr kumimoji="0" lang="uk-UA" sz="3500" b="1" i="0" u="none" strike="noStrike" cap="none" normalizeH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uk-UA" sz="35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учнівської молоді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5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uk-UA" sz="35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5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2019/2020 навчальному  році </a:t>
            </a:r>
            <a:endParaRPr kumimoji="0" lang="uk-UA" sz="35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161687"/>
            <a:ext cx="529208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2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Лісняк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Валерія, учениця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Пархомівської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загальноосвітньої школи І-ІІІ ступенів, обласний етап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Всеукраїнвської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експедиції учнівської молоді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“Моя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Батьківщина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-Україна”</a:t>
            </a:r>
            <a:r>
              <a:rPr lang="uk-UA" b="1" dirty="0" err="1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переможець.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060848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Благодир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Наталія, вихованка гуртка « Юний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державотворець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Краснокутського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ЦДЮТ, І (обласний )тур Всеукраїнської краєзнавчої акції учнівської молоді «Українська революція: 100 років надії і боротьби» - 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місце.</a:t>
            </a:r>
          </a:p>
        </p:txBody>
      </p:sp>
      <p:pic>
        <p:nvPicPr>
          <p:cNvPr id="2" name="Picture 2" descr="C:\Users\Администратор\Desktop\Новая папка\IMG_7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8"/>
            <a:ext cx="201622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Администратор\Desktop\Новая папка\IMG_7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717032"/>
            <a:ext cx="2104256" cy="2925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Картинки по запросу &quot;картинка вітання з перемогою у конкурсі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6632"/>
            <a:ext cx="5400600" cy="17614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429000"/>
            <a:ext cx="532859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b="1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Каплоух</a:t>
            </a:r>
            <a:r>
              <a:rPr lang="ru-RU" sz="1900" b="1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900" b="1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Єлізавєту</a:t>
            </a:r>
            <a:r>
              <a:rPr lang="ru-RU" sz="1900" b="1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,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вихованку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гуртка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«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Юні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охоронці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природи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» 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Краснокутського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центру 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дитячої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та 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юнацької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творчості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,  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робота-апл</a:t>
            </a:r>
            <a:r>
              <a:rPr lang="uk-UA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ікація</a:t>
            </a:r>
            <a:r>
              <a:rPr lang="uk-UA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«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Грак</a:t>
            </a:r>
            <a:r>
              <a:rPr lang="ru-RU" sz="190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» </a:t>
            </a:r>
            <a:r>
              <a:rPr lang="uk-UA" sz="190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uk-UA" sz="1900" dirty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- ІІ місце</a:t>
            </a:r>
            <a:endParaRPr lang="ru-RU" sz="1900" dirty="0">
              <a:solidFill>
                <a:srgbClr val="002060"/>
              </a:solidFill>
              <a:latin typeface="Segoe Print" pitchFamily="2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Керівник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гуртка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Каплоух</a:t>
            </a:r>
            <a:r>
              <a:rPr lang="ru-RU" sz="19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 Н.О</a:t>
            </a:r>
            <a:r>
              <a:rPr lang="ru-RU" sz="2000" dirty="0">
                <a:solidFill>
                  <a:srgbClr val="002060"/>
                </a:solidFill>
                <a:latin typeface="Segoe Print" pitchFamily="2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Всеукраїнській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природоохоронно-пропагандистській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Грак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птах року 2019»</a:t>
            </a:r>
          </a:p>
          <a:p>
            <a:pPr algn="ctr"/>
            <a:r>
              <a:rPr lang="uk-UA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(наказ НЕНЦ від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2019 р. № 83 «Про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підсумки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природоохоронно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пропагандистської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Грак</a:t>
            </a:r>
            <a:r>
              <a:rPr lang="ru-RU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птах року 2019»»</a:t>
            </a: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2018-2019\нова папка 20182019\фото 20182019\ПЕЧАТЬ ХАРКІВ\ФОТО ДРУК БАНЕР\Краснокутський райо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971675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1296144" cy="20162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http://krkut-cdut.at.ua/IMG_20191007_093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725144"/>
            <a:ext cx="2232248" cy="1904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tatic.wixstatic.com/media/edda07_808aed9910024ca7ad8a304ab2665614~mv2.jpg/v1/fill/w_420,h_330,al_c,lg_1,q_80/edda07_808aed9910024ca7ad8a304ab2665614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Администратор\Desktop\картинки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632"/>
            <a:ext cx="5400600" cy="108012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9512" y="4051085"/>
            <a:ext cx="460851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uk-UA" sz="17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Бондуру</a:t>
            </a:r>
            <a:r>
              <a:rPr kumimoji="0" lang="uk-UA" sz="17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Вікторію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7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ученицю </a:t>
            </a:r>
            <a:r>
              <a:rPr kumimoji="0" lang="uk-UA" sz="17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Олексіївської</a:t>
            </a:r>
            <a:r>
              <a:rPr kumimoji="0" lang="uk-UA" sz="17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ЗОШ І-ІІІ ст., робота «Завтра буде новий день» –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місце.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uk-UA" sz="17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Вепрецьку</a:t>
            </a:r>
            <a:r>
              <a:rPr kumimoji="0" lang="uk-UA" sz="17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Валентину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7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ученицю </a:t>
            </a:r>
            <a:r>
              <a:rPr kumimoji="0" lang="uk-UA" sz="17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Пархомівської</a:t>
            </a:r>
            <a:r>
              <a:rPr kumimoji="0" lang="uk-UA" sz="17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ЗОШ І-ІІІ ступенів, робота «Осіння кава»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І місце.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krkut-cdut.at.ua/Doc/veprecka-osinnja_k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941168"/>
            <a:ext cx="2088233" cy="1718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 descr="http://krkut-cdut.at.ua/Doc/bondura-zavtra_bude_novij_den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284984"/>
            <a:ext cx="190770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3212977"/>
            <a:ext cx="7020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!!! у  Всеукраїнському  конкурсі  робіт  юних фотоаматорів «Моя Україно!» </a:t>
            </a:r>
            <a:r>
              <a:rPr lang="uk-UA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(наказ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УДЦПО </a:t>
            </a:r>
            <a:r>
              <a:rPr lang="uk-UA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24.12.2019 № 12-09  </a:t>
            </a:r>
            <a:r>
              <a:rPr lang="uk-UA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2018-2019\нова папка 20182019\фото 20182019\ПЕЧАТЬ ХАРКІВ\ФОТО ДРУК БАНЕР\Краснокутський район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2325" y="0"/>
            <a:ext cx="1971675" cy="2091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Администратор\Desktop\IMG-8215c2776cd23a51ecadba49424a0f39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645024"/>
            <a:ext cx="1647029" cy="177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22" name="Picture 74" descr="C:\Users\Администратор\Desktop\оля\IMG-5abe254f680a9bc9503454c958430078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5157192"/>
            <a:ext cx="1440160" cy="15713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908720"/>
            <a:ext cx="84969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!!! у  обласному етапі   конкурсу  робіт  юних фотоаматорів </a:t>
            </a:r>
          </a:p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Україно!</a:t>
            </a:r>
            <a:r>
              <a:rPr lang="ru-RU" sz="1600" dirty="0"/>
              <a:t>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(заочного)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/>
              <a:t>наказ КЗ «ХОПДЮТ»  </a:t>
            </a:r>
            <a:r>
              <a:rPr lang="ru-RU" sz="1600" dirty="0" err="1"/>
              <a:t>від</a:t>
            </a:r>
            <a:r>
              <a:rPr lang="ru-RU" sz="1600" dirty="0"/>
              <a:t> 23.10.2019 № 106 )</a:t>
            </a:r>
          </a:p>
          <a:p>
            <a:pPr algn="ctr"/>
            <a:endParaRPr lang="ru-RU" sz="1600" dirty="0"/>
          </a:p>
          <a:p>
            <a:pPr>
              <a:buFontTx/>
              <a:buChar char="-"/>
            </a:pPr>
            <a:r>
              <a:rPr lang="uk-UA" sz="1500" dirty="0">
                <a:latin typeface="Book Antiqua" pitchFamily="18" charset="0"/>
              </a:rPr>
              <a:t>Ващенко Юлію,  вихованку  гуртка «Моя майбутня професія» Центру, </a:t>
            </a:r>
          </a:p>
          <a:p>
            <a:r>
              <a:rPr lang="uk-UA" sz="1500" dirty="0">
                <a:latin typeface="Book Antiqua" pitchFamily="18" charset="0"/>
              </a:rPr>
              <a:t> робота «Це моя Україна» - ІІ  місце; </a:t>
            </a:r>
            <a:r>
              <a:rPr lang="uk-UA" sz="1400" dirty="0">
                <a:latin typeface="Book Antiqua" pitchFamily="18" charset="0"/>
              </a:rPr>
              <a:t>робота  «Краса рідних водойм» - </a:t>
            </a:r>
            <a:r>
              <a:rPr lang="ru-RU" sz="1400" dirty="0">
                <a:latin typeface="Book Antiqua" pitchFamily="18" charset="0"/>
              </a:rPr>
              <a:t>III</a:t>
            </a:r>
            <a:r>
              <a:rPr lang="uk-UA" sz="1400" dirty="0">
                <a:latin typeface="Book Antiqua" pitchFamily="18" charset="0"/>
              </a:rPr>
              <a:t> місце.</a:t>
            </a:r>
            <a:endParaRPr lang="ru-RU" sz="1500" dirty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uk-UA" sz="1500" dirty="0" err="1">
                <a:latin typeface="Book Antiqua" pitchFamily="18" charset="0"/>
              </a:rPr>
              <a:t>Вепрецьку</a:t>
            </a:r>
            <a:r>
              <a:rPr lang="uk-UA" sz="1500" dirty="0">
                <a:latin typeface="Book Antiqua" pitchFamily="18" charset="0"/>
              </a:rPr>
              <a:t> Валентину, ученицю </a:t>
            </a:r>
            <a:r>
              <a:rPr lang="uk-UA" sz="1500" dirty="0" err="1">
                <a:latin typeface="Book Antiqua" pitchFamily="18" charset="0"/>
              </a:rPr>
              <a:t>Пархомівської</a:t>
            </a:r>
            <a:r>
              <a:rPr lang="uk-UA" sz="1500" dirty="0">
                <a:latin typeface="Book Antiqua" pitchFamily="18" charset="0"/>
              </a:rPr>
              <a:t> ЗОШ І-ІІІ ст. , </a:t>
            </a:r>
          </a:p>
          <a:p>
            <a:r>
              <a:rPr lang="uk-UA" sz="1500" dirty="0">
                <a:latin typeface="Book Antiqua" pitchFamily="18" charset="0"/>
              </a:rPr>
              <a:t>  робота «Осіння кава» - </a:t>
            </a:r>
            <a:r>
              <a:rPr lang="ru-RU" sz="1500" dirty="0">
                <a:latin typeface="Book Antiqua" pitchFamily="18" charset="0"/>
              </a:rPr>
              <a:t>I </a:t>
            </a:r>
            <a:r>
              <a:rPr lang="uk-UA" sz="1500" dirty="0">
                <a:latin typeface="Book Antiqua" pitchFamily="18" charset="0"/>
              </a:rPr>
              <a:t>місце.</a:t>
            </a:r>
            <a:endParaRPr lang="ru-RU" sz="1500" dirty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uk-UA" sz="1500" dirty="0" err="1">
                <a:latin typeface="Book Antiqua" pitchFamily="18" charset="0"/>
              </a:rPr>
              <a:t>Бондуру</a:t>
            </a:r>
            <a:r>
              <a:rPr lang="uk-UA" sz="1500" dirty="0">
                <a:latin typeface="Book Antiqua" pitchFamily="18" charset="0"/>
              </a:rPr>
              <a:t> Вікторію, ученицю </a:t>
            </a:r>
            <a:r>
              <a:rPr lang="uk-UA" sz="1500" dirty="0" err="1">
                <a:latin typeface="Book Antiqua" pitchFamily="18" charset="0"/>
              </a:rPr>
              <a:t>Олексіївської</a:t>
            </a:r>
            <a:r>
              <a:rPr lang="uk-UA" sz="1500" dirty="0">
                <a:latin typeface="Book Antiqua" pitchFamily="18" charset="0"/>
              </a:rPr>
              <a:t> ЗОШ І-ІІІ ст., </a:t>
            </a:r>
          </a:p>
          <a:p>
            <a:r>
              <a:rPr lang="uk-UA" sz="1500" dirty="0">
                <a:latin typeface="Book Antiqua" pitchFamily="18" charset="0"/>
              </a:rPr>
              <a:t>  робота «</a:t>
            </a:r>
            <a:r>
              <a:rPr lang="uk-UA" sz="1500" dirty="0" err="1">
                <a:latin typeface="Book Antiqua" pitchFamily="18" charset="0"/>
              </a:rPr>
              <a:t>Пільніше</a:t>
            </a:r>
            <a:r>
              <a:rPr lang="uk-UA" sz="1500" dirty="0">
                <a:latin typeface="Book Antiqua" pitchFamily="18" charset="0"/>
              </a:rPr>
              <a:t> придивися до </a:t>
            </a:r>
            <a:r>
              <a:rPr lang="uk-UA" sz="1500" dirty="0" err="1">
                <a:latin typeface="Book Antiqua" pitchFamily="18" charset="0"/>
              </a:rPr>
              <a:t>життя»-</a:t>
            </a:r>
            <a:r>
              <a:rPr lang="ru-RU" sz="1500" dirty="0">
                <a:latin typeface="Book Antiqua" pitchFamily="18" charset="0"/>
              </a:rPr>
              <a:t>I </a:t>
            </a:r>
            <a:r>
              <a:rPr lang="uk-UA" sz="1500" dirty="0">
                <a:latin typeface="Book Antiqua" pitchFamily="18" charset="0"/>
              </a:rPr>
              <a:t>місце;</a:t>
            </a:r>
            <a:r>
              <a:rPr lang="uk-UA" sz="1400" dirty="0"/>
              <a:t> </a:t>
            </a:r>
            <a:r>
              <a:rPr lang="uk-UA" sz="1500" dirty="0">
                <a:latin typeface="Book Antiqua" pitchFamily="18" charset="0"/>
              </a:rPr>
              <a:t>робота «Завтра буде новий </a:t>
            </a:r>
            <a:r>
              <a:rPr lang="uk-UA" sz="1500" dirty="0" err="1">
                <a:latin typeface="Book Antiqua" pitchFamily="18" charset="0"/>
              </a:rPr>
              <a:t>день»-</a:t>
            </a:r>
            <a:r>
              <a:rPr lang="ru-RU" sz="1500" dirty="0">
                <a:latin typeface="Book Antiqua" pitchFamily="18" charset="0"/>
              </a:rPr>
              <a:t>I </a:t>
            </a:r>
            <a:r>
              <a:rPr lang="uk-UA" sz="1500" dirty="0">
                <a:latin typeface="Book Antiqua" pitchFamily="18" charset="0"/>
              </a:rPr>
              <a:t>місце.</a:t>
            </a:r>
            <a:endParaRPr lang="ru-RU" sz="1500" dirty="0">
              <a:latin typeface="Book Antiqua" pitchFamily="18" charset="0"/>
            </a:endParaRPr>
          </a:p>
          <a:p>
            <a:pPr algn="ctr"/>
            <a:endParaRPr lang="uk-UA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924944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Вихованців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гуртка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Юні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знавці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рослин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Краснокутського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центру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дитячої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юнацької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творчості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, робота «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Новорічний</a:t>
            </a:r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 настрій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».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Керівник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гуртка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 ЛУЧКА С.В.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- ІІІ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місце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endParaRPr lang="ru-RU" dirty="0">
              <a:latin typeface="Comic Sans MS" pitchFamily="66" charset="0"/>
            </a:endParaRPr>
          </a:p>
          <a:p>
            <a:endParaRPr lang="ru-RU" dirty="0"/>
          </a:p>
          <a:p>
            <a:r>
              <a:rPr lang="ru-RU" dirty="0"/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996952"/>
            <a:ext cx="51845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dirty="0"/>
              <a:t>	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Тільну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Поліну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ученицю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1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класу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Олексіївської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загальноосвітньої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школиІ-ІІІ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ступенів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, робота «В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</a:rPr>
              <a:t>очікуванні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 дива»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- ІІІ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місце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	</a:t>
            </a:r>
          </a:p>
        </p:txBody>
      </p:sp>
      <p:pic>
        <p:nvPicPr>
          <p:cNvPr id="4" name="Picture 5" descr="Картинки по запросу &quot;картинка вітання з перемогою у конкурсі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6632"/>
            <a:ext cx="5400600" cy="1761406"/>
          </a:xfrm>
          <a:prstGeom prst="rect">
            <a:avLst/>
          </a:prstGeom>
          <a:noFill/>
        </p:spPr>
      </p:pic>
      <p:pic>
        <p:nvPicPr>
          <p:cNvPr id="6" name="Рисунок 5" descr="D:\2018-2019\нова папка 20182019\фото 20182019\ПЕЧАТЬ ХАРКІВ\ФОТО ДРУК БАНЕР\Краснокутський район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971675" cy="1916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75656" y="256490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(наказ КЗ «ХОПДЮТ»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14.01.2020  № 18</a:t>
            </a:r>
            <a:r>
              <a:rPr lang="ru-RU" b="1" dirty="0">
                <a:solidFill>
                  <a:srgbClr val="7030A0"/>
                </a:solidFill>
              </a:rPr>
              <a:t> «</a:t>
            </a:r>
            <a:r>
              <a:rPr lang="ru-RU" dirty="0">
                <a:solidFill>
                  <a:srgbClr val="7030A0"/>
                </a:solidFill>
              </a:rPr>
              <a:t>Про </a:t>
            </a:r>
            <a:r>
              <a:rPr lang="ru-RU" dirty="0" err="1">
                <a:solidFill>
                  <a:srgbClr val="7030A0"/>
                </a:solidFill>
              </a:rPr>
              <a:t>підсумки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проведення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обласної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виставки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юних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природоохоронців</a:t>
            </a:r>
            <a:r>
              <a:rPr lang="ru-RU" dirty="0">
                <a:solidFill>
                  <a:srgbClr val="7030A0"/>
                </a:solidFill>
              </a:rPr>
              <a:t> «Зимовий </a:t>
            </a:r>
            <a:r>
              <a:rPr lang="ru-RU" dirty="0" err="1">
                <a:solidFill>
                  <a:srgbClr val="7030A0"/>
                </a:solidFill>
              </a:rPr>
              <a:t>вернісаж</a:t>
            </a:r>
            <a:r>
              <a:rPr lang="ru-RU" dirty="0">
                <a:solidFill>
                  <a:srgbClr val="7030A0"/>
                </a:solidFill>
              </a:rPr>
              <a:t>») </a:t>
            </a:r>
            <a:r>
              <a:rPr lang="ru-RU" dirty="0"/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55679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700809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обласній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виставці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юних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природоохоронців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«Зимовий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вернісаж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26" name="Picture 2" descr="D:\20192020\фото ЦДЮТ 20192020\фото новорічні вироби 1920\Новорічна композиція\IMG-0d3edbfe9493c12d6dc4748151f827c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926828"/>
            <a:ext cx="1440160" cy="1742531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оля\IMG-596f3b05c062f4a2bb8b9dd41fed20b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013176"/>
            <a:ext cx="1512168" cy="1643336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оля\IMG-2df52658a1e93b8e997514eacf01b7c4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212976"/>
            <a:ext cx="1800200" cy="1666852"/>
          </a:xfrm>
          <a:prstGeom prst="rect">
            <a:avLst/>
          </a:prstGeom>
          <a:noFill/>
        </p:spPr>
      </p:pic>
      <p:pic>
        <p:nvPicPr>
          <p:cNvPr id="10" name="Picture 2" descr="D:\20192020\фото ЦДЮТ 20192020\фото новорічні вироби 1920\зимовий вернісаж\IMG_20191219_1032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3212976"/>
            <a:ext cx="1485528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2614576"/>
            <a:ext cx="8244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ДЯКУЄМО ЗА УВАГУ!</a:t>
            </a:r>
            <a:endParaRPr kumimoji="0" lang="uk-UA" sz="4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548683"/>
          <a:ext cx="7488831" cy="615202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49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8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Напрями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діяльності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93" marR="27093" marT="27093" marB="2709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них -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гуртків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93" marR="27093" marT="27093" marB="2709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вихованців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учнів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гуртках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93" marR="27093" marT="27093" marB="270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науково-технічний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1609" marR="31609" marT="31609" marB="316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еколого-натуралістичний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31609" marR="31609" marT="31609" marB="316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туристсько-краєзнавчий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</a:t>
                      </a:r>
                    </a:p>
                  </a:txBody>
                  <a:tcPr marL="31609" marR="31609" marT="31609" marB="316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фізкультурно-спортивний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31609" marR="31609" marT="31609" marB="316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художньо-естетичний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</a:p>
                  </a:txBody>
                  <a:tcPr marL="31609" marR="31609" marT="31609" marB="316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2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дослідницько-експериментальний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31609" marR="31609" marT="31609" marB="316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військово-патріотичний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31609" marR="31609" marT="31609" marB="316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соціально-реабілітаційний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1609" marR="31609" marT="31609" marB="3160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гуманітарний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1609" marR="31609" marT="31609" marB="316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бібліотечно-бібліографічний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31609" marR="31609" marT="31609" marB="3160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6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оздоровчий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31609" marR="31609" marT="31609" marB="3160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86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 напрямів: 11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31609" marR="31609" marT="31609" marB="31609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1111</a:t>
                      </a:r>
                    </a:p>
                  </a:txBody>
                  <a:tcPr marL="31609" marR="31609" marT="31609" marB="3160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620688"/>
          <a:ext cx="7776864" cy="590465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3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803" marR="14803" marT="14803" marB="1480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закладу, на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базі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працюють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гуртки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803" marR="14803" marT="14803" marB="1480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гуртків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803" marR="14803" marT="14803" marB="14803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них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вихованців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803" marR="14803" marT="14803" marB="148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Вꞌязівська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ЗОШ І-ІІІ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ступенів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Колонтаївська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ЗОШ І-ІІІ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ступені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Олексіївська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ЗОШ І-ІІІ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ступенів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Каплунівський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НВК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Городнянська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ЗОШ І-ІІ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ступенів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Костянтинівський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ліцей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Слобідська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ЗОШ І-ІІ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ступенів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Дублянська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ЗОШ І-ІІІ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ступенів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Козіївська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ЗОШ І-ІІІ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ступенів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Качалівська ЗОШ І-ІІІ ступенів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Пархомівська ЗОШ І-ІІІ ступенів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Мурафська ЗОШ І-ІІІ ступенів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Краснокутська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ЗОШ І-ІІІ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ступенів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Краснокутська гімназія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Пархомівський музей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0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Мурафський СБК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7271" marR="17271" marT="17271" marB="1727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17271" marR="17271" marT="17271" marB="17271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60284"/>
              </p:ext>
            </p:extLst>
          </p:nvPr>
        </p:nvGraphicFramePr>
        <p:xfrm>
          <a:off x="-1" y="404663"/>
          <a:ext cx="9144001" cy="66632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1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7692">
                <a:tc>
                  <a:txBody>
                    <a:bodyPr/>
                    <a:lstStyle/>
                    <a:p>
                      <a:r>
                        <a:rPr lang="uk-UA" sz="11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r>
                        <a:rPr lang="uk-UA" sz="11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з/п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П.І.Б.</a:t>
                      </a:r>
                    </a:p>
                    <a:p>
                      <a:r>
                        <a:rPr lang="uk-UA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керівника гуртка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 гуртка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 </a:t>
                      </a:r>
                    </a:p>
                    <a:p>
                      <a:r>
                        <a:rPr lang="uk-UA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ЗЗСО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 </a:t>
                      </a:r>
                    </a:p>
                    <a:p>
                      <a:r>
                        <a:rPr lang="uk-UA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сільських </a:t>
                      </a:r>
                      <a:r>
                        <a:rPr lang="uk-UA" sz="13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(селищних) рад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Кількість вихованців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61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Лісняк Сергій Дмитрович</a:t>
                      </a:r>
                      <a:endParaRPr lang="ru-RU" sz="17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“Кульова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стрільба”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Пархомівська</a:t>
                      </a: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ЗОШ І-ІІІ ст.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Пархомівська</a:t>
                      </a:r>
                      <a:r>
                        <a:rPr lang="uk-UA" sz="17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17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сільська рада </a:t>
                      </a:r>
                      <a:endParaRPr lang="ru-RU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61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Келеберда</a:t>
                      </a:r>
                      <a:r>
                        <a:rPr lang="uk-UA" sz="17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Вікторія Вікторівна</a:t>
                      </a:r>
                      <a:endParaRPr lang="ru-RU" sz="17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“Народознавство”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Качалівська</a:t>
                      </a: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ЗОШ І-ІІІ ст.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Качалівська</a:t>
                      </a:r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сільська рада</a:t>
                      </a:r>
                      <a:endParaRPr lang="ru-RU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1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Калініченко</a:t>
                      </a:r>
                      <a:r>
                        <a:rPr lang="uk-UA" sz="17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Марина Миколаївна</a:t>
                      </a:r>
                      <a:endParaRPr lang="ru-RU" sz="17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“Настільний</a:t>
                      </a:r>
                      <a:r>
                        <a:rPr lang="uk-UA" sz="16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теніс</a:t>
                      </a:r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Качалівська</a:t>
                      </a: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ЗОШ І-ІІІ ст.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Качалівська</a:t>
                      </a:r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сільська рада</a:t>
                      </a:r>
                      <a:endParaRPr lang="ru-RU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Педченко</a:t>
                      </a:r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Володимир Олександрович</a:t>
                      </a:r>
                      <a:endParaRPr lang="ru-RU" sz="17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“Настільний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теніс”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Вꞌязівська</a:t>
                      </a: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ЗОШ І-ІІІ ст.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Вꞌязівська</a:t>
                      </a:r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сільська рада </a:t>
                      </a:r>
                      <a:endParaRPr lang="ru-RU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228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Курило Ганна Миколаївна</a:t>
                      </a:r>
                      <a:endParaRPr lang="ru-RU" sz="17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Народознавчий</a:t>
                      </a:r>
                      <a:r>
                        <a:rPr lang="uk-UA" sz="16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гурток </a:t>
                      </a:r>
                      <a:r>
                        <a:rPr lang="uk-UA" sz="16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“Джерело”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Каплунівський</a:t>
                      </a: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НВК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Каплунівська</a:t>
                      </a:r>
                      <a:endParaRPr lang="uk-UA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сільська рада</a:t>
                      </a:r>
                      <a:endParaRPr lang="ru-RU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61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Собко</a:t>
                      </a:r>
                      <a:r>
                        <a:rPr lang="uk-UA" sz="17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Юлія Павлівна</a:t>
                      </a:r>
                      <a:endParaRPr lang="ru-RU" sz="17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“Хореографічний”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Слобідська ЗОШ</a:t>
                      </a:r>
                      <a:r>
                        <a:rPr lang="uk-UA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І-ІІ ст.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Рябоконівська</a:t>
                      </a:r>
                      <a:endParaRPr lang="uk-UA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сільська рада</a:t>
                      </a:r>
                      <a:endParaRPr lang="ru-RU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615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Кондратенко Галина Петрівна</a:t>
                      </a:r>
                      <a:endParaRPr lang="ru-RU" sz="17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“Веселка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голосів”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Краснокутська</a:t>
                      </a: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ЗОШ І-ІІІ ст.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Краснокутська</a:t>
                      </a:r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селищна рада</a:t>
                      </a:r>
                      <a:endParaRPr lang="ru-RU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0000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  <a:p>
                      <a:endParaRPr lang="uk-UA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Гречкін</a:t>
                      </a:r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Анатолій Петрович</a:t>
                      </a:r>
                    </a:p>
                    <a:p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Курман</a:t>
                      </a:r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Людмила Іванівна</a:t>
                      </a:r>
                      <a:endParaRPr lang="ru-RU" sz="17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“Волейбол”</a:t>
                      </a:r>
                      <a:endParaRPr lang="uk-UA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“Образотворче</a:t>
                      </a:r>
                      <a:r>
                        <a:rPr lang="uk-UA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мистецтво”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Краснокутська</a:t>
                      </a: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гімназія</a:t>
                      </a:r>
                    </a:p>
                    <a:p>
                      <a:endParaRPr lang="uk-UA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Краснокутська</a:t>
                      </a:r>
                      <a:r>
                        <a:rPr lang="uk-UA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гімназія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Краснокутська</a:t>
                      </a:r>
                      <a:endParaRPr lang="uk-UA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селищна рада</a:t>
                      </a:r>
                    </a:p>
                    <a:p>
                      <a:pPr algn="ctr"/>
                      <a:r>
                        <a:rPr lang="uk-UA" sz="17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Краснокутська</a:t>
                      </a:r>
                      <a:endParaRPr lang="uk-UA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7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селищна рада</a:t>
                      </a:r>
                      <a:endParaRPr lang="ru-RU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algn="ctr"/>
                      <a:endParaRPr lang="uk-UA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uk-UA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кошти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субвенції 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9 гуртків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фінансують селищні ради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83768" y="42095"/>
            <a:ext cx="666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чне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653136"/>
            <a:ext cx="277180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Администратор\Desktop\10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2592288" cy="3068960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6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80928"/>
            <a:ext cx="2987824" cy="2060848"/>
          </a:xfrm>
          <a:prstGeom prst="rect">
            <a:avLst/>
          </a:prstGeom>
          <a:noFill/>
        </p:spPr>
      </p:pic>
      <p:pic>
        <p:nvPicPr>
          <p:cNvPr id="5128" name="Picture 8" descr="E:\фото 20182019 навчальний рік\фото Слобожанський 15.02.19\IMG_5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420888"/>
            <a:ext cx="3672408" cy="2320280"/>
          </a:xfrm>
          <a:prstGeom prst="rect">
            <a:avLst/>
          </a:prstGeom>
          <a:noFill/>
        </p:spPr>
      </p:pic>
      <p:pic>
        <p:nvPicPr>
          <p:cNvPr id="5129" name="Picture 9" descr="E:\фото 20182019 навчальний рік\фото Слобожанський 15.02.19\IMG_50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93096"/>
            <a:ext cx="3923928" cy="2232248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оля\IMG-df006439acfcb69157df2d635de90d19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81128"/>
            <a:ext cx="2376264" cy="2276872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оля\IMG-4b6f55a029b6aab923160ea4136c2d13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548680"/>
            <a:ext cx="3024336" cy="3312368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оля\IMG-74dc24ca940286c14a646c6c946c2c7a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3131840" cy="2465512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48680"/>
            <a:ext cx="2987824" cy="22275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-53132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Краєзнавча робота</a:t>
            </a:r>
            <a:endParaRPr kumimoji="0" lang="uk-UA" sz="48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8" name="Picture 4" descr="D:\20192020\фото ЦДЮТ 20192020\фото Сербіна\IMG-ab40584345ee0fd629a315f1aa5ec16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30425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D:\20192020\фото ЦДЮТ 20192020\фото Сербіна\IMG-31488fc080d8d0bd61e6ab387a8b6bd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216024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4" name="AutoShape 2" descr="0pUqL9mjIF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0pUqL9mjIF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89" name="Picture 1" descr="C:\Users\Администратор\Desktop\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764704"/>
            <a:ext cx="2646040" cy="2808312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IMG_20200205_133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690750"/>
            <a:ext cx="2592288" cy="2522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Администратор\Desktop\Новая папка (2)\IMG_9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2887500"/>
            <a:ext cx="2088232" cy="1837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Администратор\Desktop\Новая папка (2)\IMG_90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7" y="2780928"/>
            <a:ext cx="2177522" cy="2016224"/>
          </a:xfrm>
          <a:prstGeom prst="round2DiagRect">
            <a:avLst>
              <a:gd name="adj1" fmla="val 16667"/>
              <a:gd name="adj2" fmla="val 780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C:\Users\User\Desktop\-jjjjjjjjj\P114024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5717" y="4617130"/>
            <a:ext cx="1944216" cy="2160241"/>
          </a:xfrm>
          <a:prstGeom prst="round2DiagRect">
            <a:avLst>
              <a:gd name="adj1" fmla="val 16667"/>
              <a:gd name="adj2" fmla="val 1089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Администратор\Desktop\вд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653136"/>
            <a:ext cx="2592288" cy="1998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D:\Other\Разное\оля фото для роботи\17.03\IMG_01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3933056"/>
            <a:ext cx="257689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спирыдонова\IMG-46133201def046ed626b65e7ad79345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699792" cy="26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C:\Users\Администратор\Desktop\спирыдонова\IMG-cfc28eb6c4ad4a2e34b02ff37594152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50635"/>
            <a:ext cx="3096344" cy="2907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D:\20192020\фото ЦДЮТ 20192020\фото новорічні вироби 1920\український сувенір\IMG_7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0"/>
            <a:ext cx="2664296" cy="289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20192020\фото ЦДЮТ 20192020\фото новорічні вироби 1920\український сувенір\IMG_72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725144"/>
            <a:ext cx="223224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20192020\фото ЦДЮТ 20192020\фото новорічні вироби 1920\український сувенір\IMG_72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835796">
            <a:off x="6955006" y="2445220"/>
            <a:ext cx="1705401" cy="248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20192020\фото ЦДЮТ 20192020\фото новорічні вироби 1920\український сувенір\IMG_72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276872"/>
            <a:ext cx="280831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D:\20192020\фото ЦДЮТ 20192020\фото новорічні вироби 1920\український сувенір\IMG_72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76872"/>
            <a:ext cx="3491880" cy="26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6" name="Picture 8" descr="C:\Users\Администратор\Desktop\спирыдонова\IMG-a3d990130e5d13714be78a2dd15926ea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292352"/>
            <a:ext cx="2808312" cy="2377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7" name="Picture 9" descr="C:\Users\Администратор\Desktop\спирыдонова\IMG-12401d0f62ecbf35d666d1420f86c9fb-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919" y="188640"/>
            <a:ext cx="2732945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47664" y="340875"/>
            <a:ext cx="547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Патріотичне виховання</a:t>
            </a: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0pUqL9mjI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08720"/>
            <a:ext cx="2808312" cy="2736304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IMG_20200122_090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764704"/>
            <a:ext cx="2304256" cy="3006480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DSC05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05064"/>
            <a:ext cx="3223520" cy="2531024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cHkyy61Pi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933056"/>
            <a:ext cx="2448272" cy="2754560"/>
          </a:xfrm>
          <a:prstGeom prst="rect">
            <a:avLst/>
          </a:prstGeom>
          <a:noFill/>
        </p:spPr>
      </p:pic>
      <p:pic>
        <p:nvPicPr>
          <p:cNvPr id="2055" name="Picture 7" descr="C:\Users\Администратор\Desktop\IMG_20180122_091514_H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05064"/>
            <a:ext cx="2808312" cy="2552328"/>
          </a:xfrm>
          <a:prstGeom prst="rect">
            <a:avLst/>
          </a:prstGeom>
          <a:noFill/>
        </p:spPr>
      </p:pic>
      <p:pic>
        <p:nvPicPr>
          <p:cNvPr id="2057" name="Picture 9" descr="C:\Users\Администратор\Desktop\DSC058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980728"/>
            <a:ext cx="295232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истратор\Desktop\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3384375" cy="3096344"/>
          </a:xfrm>
          <a:prstGeom prst="rect">
            <a:avLst/>
          </a:prstGeom>
          <a:noFill/>
        </p:spPr>
      </p:pic>
      <p:pic>
        <p:nvPicPr>
          <p:cNvPr id="25603" name="Picture 3" descr="C:\Users\Администратор\Desktop\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716432" cy="2162238"/>
          </a:xfrm>
          <a:prstGeom prst="rect">
            <a:avLst/>
          </a:prstGeom>
          <a:noFill/>
        </p:spPr>
      </p:pic>
      <p:pic>
        <p:nvPicPr>
          <p:cNvPr id="25604" name="Picture 4" descr="C:\Users\Администратор\Desktop\3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96752"/>
            <a:ext cx="2664296" cy="1998855"/>
          </a:xfrm>
          <a:prstGeom prst="rect">
            <a:avLst/>
          </a:prstGeom>
          <a:noFill/>
        </p:spPr>
      </p:pic>
      <p:pic>
        <p:nvPicPr>
          <p:cNvPr id="25605" name="Picture 5" descr="C:\Users\Администратор\Desktop\2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09154"/>
            <a:ext cx="2736304" cy="1800573"/>
          </a:xfrm>
          <a:prstGeom prst="rect">
            <a:avLst/>
          </a:prstGeom>
          <a:noFill/>
        </p:spPr>
      </p:pic>
      <p:pic>
        <p:nvPicPr>
          <p:cNvPr id="25608" name="Picture 8" descr="IMG_20170405_0848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484784"/>
            <a:ext cx="2880320" cy="1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IMG-ee62c34ce1e5d54d9e641903c96ac018-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916237"/>
            <a:ext cx="2411760" cy="183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7" descr="F:\Documents and Settings\Admin\Local Settings\Temporary Internet Files\Content.Word\IMG_91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484784"/>
            <a:ext cx="338437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38812"/>
            <a:ext cx="878497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«Праця – не просто засіб виховання. Це сама суть, зміст життя колективу й особистості. … тільки в праці - у віддачі фізичних і духовних сил для людей…- можливі відносини обов’язку, відповідальності , вимогливості» </a:t>
            </a:r>
            <a:r>
              <a:rPr lang="uk-UA" sz="1400" b="1" dirty="0">
                <a:latin typeface="Book Antiqua" pitchFamily="18" charset="0"/>
              </a:rPr>
              <a:t> </a:t>
            </a:r>
            <a:r>
              <a:rPr lang="uk-UA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В.Сухомлинський </a:t>
            </a:r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41" name="Picture 1" descr="C:\Users\Администратор\Desktop\4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996952"/>
            <a:ext cx="266429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1163</Words>
  <Application>Microsoft Office PowerPoint</Application>
  <PresentationFormat>Экран (4:3)</PresentationFormat>
  <Paragraphs>388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Book Antiqua</vt:lpstr>
      <vt:lpstr>Calibri</vt:lpstr>
      <vt:lpstr>Comic Sans MS</vt:lpstr>
      <vt:lpstr>Monotype Corsiva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Валя</cp:lastModifiedBy>
  <cp:revision>85</cp:revision>
  <cp:lastPrinted>2020-02-21T13:56:30Z</cp:lastPrinted>
  <dcterms:created xsi:type="dcterms:W3CDTF">2020-02-18T06:49:27Z</dcterms:created>
  <dcterms:modified xsi:type="dcterms:W3CDTF">2020-02-21T13:56:45Z</dcterms:modified>
</cp:coreProperties>
</file>