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7" r:id="rId4"/>
    <p:sldId id="278" r:id="rId5"/>
    <p:sldId id="279" r:id="rId6"/>
    <p:sldId id="280" r:id="rId7"/>
    <p:sldId id="281" r:id="rId8"/>
    <p:sldId id="282" r:id="rId9"/>
    <p:sldId id="276" r:id="rId10"/>
    <p:sldId id="27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44403-1892-41C2-9126-E03A541C2F04}" type="datetimeFigureOut">
              <a:rPr lang="uk-UA" smtClean="0"/>
              <a:pPr/>
              <a:t>26.08.2020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8D88D-EE26-4F1B-89F3-0D30E1DADF3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764656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l.facebook.com/l.php?u=https://www.unicef.org/ukraine/documents/reopening-kindergardens?fbclid=IwAR1yf2m7M23M5VrQDSUJDWTjvhJF_g6HxqHACQ_m6vGCx2Ed1OhRCjx0rTI&amp;h=AT0owt8gt3e21joLnWRXfyN6eAkAItrBLnlnnEGPFsHW_7n6LN4noYg-3MTQqj9bW7adGk-h7Vw0xD3W3B8VUODFTL9VQLb7D6cuOrq7dSWNt77g0-dCYidPL7iY84siNAvv&amp;__tn__=-UK*F&amp;c%5b0%5d=AT1RwGaspF1_iWGXwEq9UKy5VWFlCgTNXunFXo8u0U0cSVw17VY_fMVBT2spf7PiBvl-5B0OILVetvzvJWYAhWlXph4iuIxQNr3dYII53vDe4ZBkaNAe1l__DT6-IzEogUaHLBqL2tvLSpyl7bF6NjTO375TKR7XeSwq5S9ATRQhz7mKPfh2o92QXDq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2928934"/>
            <a:ext cx="5500726" cy="2357454"/>
          </a:xfrm>
        </p:spPr>
        <p:txBody>
          <a:bodyPr>
            <a:normAutofit/>
          </a:bodyPr>
          <a:lstStyle/>
          <a:p>
            <a:r>
              <a:rPr lang="uk-UA" sz="4200" b="1" dirty="0" smtClean="0"/>
              <a:t>Організація освітнього процесу</a:t>
            </a:r>
            <a:r>
              <a:rPr lang="uk-UA" sz="4200" b="1" dirty="0" smtClean="0"/>
              <a:t> в </a:t>
            </a:r>
            <a:r>
              <a:rPr lang="uk-UA" sz="4200" b="1" dirty="0" smtClean="0"/>
              <a:t>умовах пандемії</a:t>
            </a:r>
            <a:endParaRPr lang="uk-UA" sz="4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357826"/>
            <a:ext cx="8561040" cy="1143008"/>
          </a:xfrm>
        </p:spPr>
        <p:txBody>
          <a:bodyPr>
            <a:normAutofit fontScale="92500"/>
          </a:bodyPr>
          <a:lstStyle/>
          <a:p>
            <a:r>
              <a:rPr lang="uk-UA" sz="2800" dirty="0" smtClean="0"/>
              <a:t>Гуменюк В.П., методист з дошкільної освіти </a:t>
            </a:r>
            <a:r>
              <a:rPr lang="uk-UA" sz="2800" dirty="0" smtClean="0"/>
              <a:t>РМК</a:t>
            </a:r>
            <a:r>
              <a:rPr lang="uk-UA" sz="2800" dirty="0" smtClean="0"/>
              <a:t> </a:t>
            </a:r>
            <a:r>
              <a:rPr lang="uk-UA" sz="2800" dirty="0" smtClean="0"/>
              <a:t>відділу освіти </a:t>
            </a:r>
            <a:r>
              <a:rPr lang="uk-UA" sz="2800" dirty="0" err="1" smtClean="0"/>
              <a:t>Краснокутської</a:t>
            </a:r>
            <a:r>
              <a:rPr lang="uk-UA" sz="2800" dirty="0" smtClean="0"/>
              <a:t> районної державної адміністрації</a:t>
            </a:r>
            <a:endParaRPr lang="uk-UA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5126757" cy="2880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3430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57438" y="357166"/>
            <a:ext cx="5229124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uk-UA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Times New Roman" pitchFamily="18" charset="0"/>
            </a:endParaRPr>
          </a:p>
          <a:p>
            <a:pPr algn="ctr">
              <a:defRPr/>
            </a:pPr>
            <a:r>
              <a:rPr lang="uk-UA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Times New Roman" pitchFamily="18" charset="0"/>
              </a:rPr>
              <a:t>Дякую за увагу</a:t>
            </a:r>
            <a:r>
              <a:rPr lang="uk-UA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Times New Roman" pitchFamily="18" charset="0"/>
              </a:rPr>
              <a:t>!</a:t>
            </a:r>
            <a:endParaRPr lang="uk-UA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295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Постанова Головного державного санітарного лікаря України від 21.05.2020 №25 «Про затвердження Тимчасових рекомендацій щодо організації протиепідемічних заходів у закладах дошкільної освіти на період карантину у зв'язку з поширенням </a:t>
            </a:r>
            <a:r>
              <a:rPr lang="uk-UA" b="1" dirty="0" err="1" smtClean="0"/>
              <a:t>коронавірусної</a:t>
            </a:r>
            <a:r>
              <a:rPr lang="uk-UA" b="1" dirty="0" smtClean="0"/>
              <a:t> хвороби (</a:t>
            </a:r>
            <a:r>
              <a:rPr lang="en-US" b="1" dirty="0" smtClean="0"/>
              <a:t>COVID-19</a:t>
            </a:r>
            <a:r>
              <a:rPr lang="uk-UA" b="1" dirty="0" smtClean="0"/>
              <a:t>)» 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Лист МОН України від 23.04.2020 №1/9-219 «Щодо організації діяльності закладів дошкільної освіти під час карантину» </a:t>
            </a:r>
          </a:p>
          <a:p>
            <a:pPr marL="0" indent="0" algn="ctr">
              <a:buNone/>
            </a:pPr>
            <a:r>
              <a:rPr lang="uk-UA" b="1" dirty="0" smtClean="0"/>
              <a:t> Лист МОН України від 22.05.2020 №1/9-269 «Щодо відновлення діяльності закладів дошкільної освіти»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xmlns="" val="307598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Організація освітнього процесу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000" dirty="0" smtClean="0"/>
              <a:t>Заклад самостійно визначає пріоритети в організації освітнього процесу</a:t>
            </a:r>
          </a:p>
          <a:p>
            <a:r>
              <a:rPr lang="uk-UA" sz="3000" dirty="0" smtClean="0"/>
              <a:t>Освітній процес здійснюється на основі розробленого плану роботи на навчальний рік і літній період</a:t>
            </a:r>
          </a:p>
          <a:p>
            <a:r>
              <a:rPr lang="uk-UA" sz="3000" dirty="0" smtClean="0"/>
              <a:t>Зміст дошкільної освіти – відповідно до Базового компонента дошкільної освіти</a:t>
            </a:r>
          </a:p>
          <a:p>
            <a:r>
              <a:rPr lang="uk-UA" sz="3000" dirty="0" err="1" smtClean="0"/>
              <a:t>Педколективи</a:t>
            </a:r>
            <a:r>
              <a:rPr lang="uk-UA" sz="3000" dirty="0" smtClean="0"/>
              <a:t> обирають чинні програми або розробляють власні</a:t>
            </a:r>
            <a:endParaRPr lang="ru-RU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Напрями роботи у 2020/2021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2800" dirty="0" smtClean="0"/>
              <a:t>Наступність у впровадженні </a:t>
            </a:r>
            <a:r>
              <a:rPr lang="uk-UA" sz="2800" dirty="0" err="1" smtClean="0"/>
              <a:t>особистісно</a:t>
            </a:r>
            <a:r>
              <a:rPr lang="uk-UA" sz="2800" dirty="0" smtClean="0"/>
              <a:t> орієнтованої моделі в дошкільній та початковій освіті</a:t>
            </a:r>
          </a:p>
          <a:p>
            <a:r>
              <a:rPr lang="uk-UA" sz="2800" dirty="0" smtClean="0"/>
              <a:t>Формування екологічної свідомості, навичок практичного життя, готовності до взаємодії з навколишнім світом</a:t>
            </a:r>
          </a:p>
          <a:p>
            <a:r>
              <a:rPr lang="uk-UA" sz="2800" dirty="0" smtClean="0"/>
              <a:t>Формування комунікативно-мовленнєвої та математичної </a:t>
            </a:r>
            <a:r>
              <a:rPr lang="uk-UA" sz="2800" dirty="0" err="1" smtClean="0"/>
              <a:t>компетенцій</a:t>
            </a:r>
            <a:r>
              <a:rPr lang="uk-UA" sz="2800" dirty="0" smtClean="0"/>
              <a:t> дітей дошкільного віку</a:t>
            </a:r>
          </a:p>
          <a:p>
            <a:r>
              <a:rPr lang="uk-UA" sz="2800" dirty="0" smtClean="0"/>
              <a:t>Впровадження дистанційних форм спілкування з батьками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Основні вимоги до безпеки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25000" lnSpcReduction="20000"/>
          </a:bodyPr>
          <a:lstStyle/>
          <a:p>
            <a:r>
              <a:rPr lang="uk-UA" sz="9600" dirty="0" smtClean="0"/>
              <a:t>Дотримуватися правил гігієни та соціальної дистанції</a:t>
            </a:r>
          </a:p>
          <a:p>
            <a:pPr>
              <a:buNone/>
            </a:pPr>
            <a:endParaRPr lang="uk-UA" sz="9600" dirty="0" smtClean="0"/>
          </a:p>
          <a:p>
            <a:r>
              <a:rPr lang="uk-UA" sz="9600" dirty="0" smtClean="0"/>
              <a:t>Вимірювати температуру протягом дня, не допускати з температурою </a:t>
            </a:r>
            <a:r>
              <a:rPr lang="en-US" sz="9600" dirty="0" smtClean="0"/>
              <a:t>&gt;</a:t>
            </a:r>
            <a:r>
              <a:rPr lang="uk-UA" sz="9600" dirty="0" smtClean="0"/>
              <a:t> 37,2С</a:t>
            </a:r>
          </a:p>
          <a:p>
            <a:pPr>
              <a:buNone/>
            </a:pPr>
            <a:endParaRPr lang="uk-UA" sz="9600" dirty="0" smtClean="0"/>
          </a:p>
          <a:p>
            <a:r>
              <a:rPr lang="uk-UA" sz="9600" dirty="0" smtClean="0"/>
              <a:t>Персонал у захисних масках, діти – ні</a:t>
            </a:r>
          </a:p>
          <a:p>
            <a:endParaRPr lang="uk-UA" sz="9600" dirty="0" smtClean="0"/>
          </a:p>
          <a:p>
            <a:r>
              <a:rPr lang="uk-UA" sz="9600" dirty="0" smtClean="0"/>
              <a:t>Батьки у масках передають дітей вихователям за межами будівлі</a:t>
            </a:r>
          </a:p>
          <a:p>
            <a:pPr>
              <a:buNone/>
            </a:pPr>
            <a:endParaRPr lang="uk-UA" sz="9600" dirty="0" smtClean="0"/>
          </a:p>
          <a:p>
            <a:r>
              <a:rPr lang="uk-UA" sz="9600" dirty="0" smtClean="0"/>
              <a:t>Перед входом обробляти руки антисептиком </a:t>
            </a:r>
          </a:p>
          <a:p>
            <a:pPr>
              <a:buNone/>
            </a:pPr>
            <a:endParaRPr lang="uk-UA" sz="9600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sz="2100" b="1" dirty="0" smtClean="0"/>
          </a:p>
          <a:p>
            <a:pPr>
              <a:buNone/>
            </a:pPr>
            <a:r>
              <a:rPr lang="uk-UA" sz="5600" b="1" dirty="0" smtClean="0"/>
              <a:t>Відповідно до рекомендацій Головного державного санітарного лікаря  України від 21.05.2020 № 25</a:t>
            </a:r>
            <a:endParaRPr lang="ru-RU" sz="5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Під час карантину в закладі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 </a:t>
            </a:r>
            <a:r>
              <a:rPr lang="ru-RU" sz="4000" b="1" dirty="0" err="1" smtClean="0">
                <a:solidFill>
                  <a:schemeClr val="bg1"/>
                </a:solidFill>
              </a:rPr>
              <a:t>Необхідно</a:t>
            </a:r>
            <a:r>
              <a:rPr lang="ru-RU" sz="40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dirty="0" smtClean="0"/>
              <a:t>Мити руки раз на 2 </a:t>
            </a:r>
            <a:r>
              <a:rPr lang="ru-RU" dirty="0" err="1" smtClean="0"/>
              <a:t>години</a:t>
            </a:r>
            <a:r>
              <a:rPr lang="ru-RU" dirty="0" smtClean="0"/>
              <a:t>, </a:t>
            </a:r>
            <a:r>
              <a:rPr lang="ru-RU" dirty="0" err="1" smtClean="0"/>
              <a:t>нагадувати</a:t>
            </a:r>
            <a:r>
              <a:rPr lang="ru-RU" dirty="0" smtClean="0"/>
              <a:t> </a:t>
            </a:r>
            <a:r>
              <a:rPr lang="ru-RU" dirty="0" err="1" smtClean="0"/>
              <a:t>дітям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Дезінфікувати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 раз на 2 </a:t>
            </a:r>
            <a:r>
              <a:rPr lang="ru-RU" dirty="0" err="1" smtClean="0"/>
              <a:t>години</a:t>
            </a:r>
            <a:r>
              <a:rPr lang="ru-RU" dirty="0" smtClean="0"/>
              <a:t>, </a:t>
            </a:r>
            <a:r>
              <a:rPr lang="ru-RU" dirty="0" err="1" smtClean="0"/>
              <a:t>робити</a:t>
            </a:r>
            <a:r>
              <a:rPr lang="ru-RU" dirty="0" smtClean="0"/>
              <a:t> </a:t>
            </a:r>
            <a:r>
              <a:rPr lang="ru-RU" dirty="0" err="1" smtClean="0"/>
              <a:t>вологе</a:t>
            </a:r>
            <a:r>
              <a:rPr lang="ru-RU" dirty="0" smtClean="0"/>
              <a:t> </a:t>
            </a:r>
            <a:r>
              <a:rPr lang="ru-RU" dirty="0" err="1" smtClean="0"/>
              <a:t>прибирання</a:t>
            </a:r>
            <a:r>
              <a:rPr lang="ru-RU" dirty="0" smtClean="0"/>
              <a:t> 2 рази на день </a:t>
            </a:r>
          </a:p>
          <a:p>
            <a:r>
              <a:rPr lang="ru-RU" dirty="0" err="1" smtClean="0"/>
              <a:t>Вимірювати</a:t>
            </a:r>
            <a:r>
              <a:rPr lang="ru-RU" dirty="0" smtClean="0"/>
              <a:t> температуру раз на 4 </a:t>
            </a:r>
            <a:r>
              <a:rPr lang="ru-RU" dirty="0" err="1" smtClean="0"/>
              <a:t>години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температура &gt; 37,2 C, </a:t>
            </a:r>
            <a:r>
              <a:rPr lang="ru-RU" dirty="0" err="1" smtClean="0"/>
              <a:t>людину</a:t>
            </a:r>
            <a:r>
              <a:rPr lang="ru-RU" dirty="0" smtClean="0"/>
              <a:t> </a:t>
            </a:r>
            <a:r>
              <a:rPr lang="ru-RU" dirty="0" err="1" smtClean="0"/>
              <a:t>ізолювати</a:t>
            </a:r>
            <a:r>
              <a:rPr lang="ru-RU" dirty="0" smtClean="0"/>
              <a:t> та </a:t>
            </a:r>
            <a:r>
              <a:rPr lang="ru-RU" dirty="0" err="1" smtClean="0"/>
              <a:t>повідомити</a:t>
            </a:r>
            <a:r>
              <a:rPr lang="ru-RU" dirty="0" smtClean="0"/>
              <a:t> </a:t>
            </a:r>
            <a:r>
              <a:rPr lang="ru-RU" dirty="0" err="1" smtClean="0"/>
              <a:t>медпрацівника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Під час карантину в закладі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sz="4300" b="1" dirty="0" smtClean="0">
                <a:solidFill>
                  <a:schemeClr val="bg1"/>
                </a:solidFill>
              </a:rPr>
              <a:t>Рекомендовано </a:t>
            </a:r>
          </a:p>
          <a:p>
            <a:r>
              <a:rPr lang="ru-RU" dirty="0" err="1" smtClean="0"/>
              <a:t>Додаткові</a:t>
            </a:r>
            <a:r>
              <a:rPr lang="ru-RU" dirty="0" smtClean="0"/>
              <a:t> </a:t>
            </a:r>
            <a:r>
              <a:rPr lang="ru-RU" dirty="0" err="1" smtClean="0"/>
              <a:t>заняття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профілактики</a:t>
            </a:r>
            <a:r>
              <a:rPr lang="ru-RU" dirty="0" smtClean="0"/>
              <a:t> </a:t>
            </a:r>
            <a:r>
              <a:rPr lang="ru-RU" dirty="0" err="1" smtClean="0"/>
              <a:t>вірусних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Пріоритет</a:t>
            </a:r>
            <a:r>
              <a:rPr lang="ru-RU" dirty="0" smtClean="0"/>
              <a:t> активностям на </a:t>
            </a:r>
            <a:r>
              <a:rPr lang="ru-RU" dirty="0" err="1" smtClean="0"/>
              <a:t>свіжому</a:t>
            </a:r>
            <a:r>
              <a:rPr lang="ru-RU" dirty="0" smtClean="0"/>
              <a:t> </a:t>
            </a:r>
            <a:r>
              <a:rPr lang="ru-RU" dirty="0" err="1" smtClean="0"/>
              <a:t>повітрі</a:t>
            </a:r>
            <a:r>
              <a:rPr lang="ru-RU" dirty="0" smtClean="0"/>
              <a:t> </a:t>
            </a:r>
          </a:p>
          <a:p>
            <a:r>
              <a:rPr lang="ru-RU" dirty="0" smtClean="0"/>
              <a:t>Максимальна </a:t>
            </a:r>
            <a:r>
              <a:rPr lang="ru-RU" dirty="0" err="1" smtClean="0"/>
              <a:t>дистанція</a:t>
            </a:r>
            <a:r>
              <a:rPr lang="ru-RU" dirty="0" smtClean="0"/>
              <a:t> в </a:t>
            </a:r>
            <a:r>
              <a:rPr lang="ru-RU" dirty="0" err="1" smtClean="0"/>
              <a:t>групі</a:t>
            </a:r>
            <a:r>
              <a:rPr lang="ru-RU" dirty="0" smtClean="0"/>
              <a:t> та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харчування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Обмежити</a:t>
            </a:r>
            <a:r>
              <a:rPr lang="ru-RU" dirty="0" smtClean="0"/>
              <a:t> </a:t>
            </a:r>
            <a:r>
              <a:rPr lang="ru-RU" dirty="0" err="1" smtClean="0"/>
              <a:t>заняття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фізичним</a:t>
            </a:r>
            <a:r>
              <a:rPr lang="ru-RU" dirty="0" smtClean="0"/>
              <a:t> контактом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інвентарем</a:t>
            </a:r>
            <a:r>
              <a:rPr lang="ru-RU" dirty="0" smtClean="0"/>
              <a:t> </a:t>
            </a:r>
          </a:p>
          <a:p>
            <a:r>
              <a:rPr lang="uk-UA" dirty="0" smtClean="0"/>
              <a:t>Рекомендовано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Під час карантину в закладі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sz="4400" b="1" dirty="0" smtClean="0">
                <a:solidFill>
                  <a:schemeClr val="bg1"/>
                </a:solidFill>
              </a:rPr>
              <a:t>Заборонено</a:t>
            </a:r>
            <a:r>
              <a:rPr lang="ru-RU" b="1" dirty="0" smtClean="0"/>
              <a:t> </a:t>
            </a:r>
          </a:p>
          <a:p>
            <a:r>
              <a:rPr lang="ru-RU" dirty="0" err="1" smtClean="0"/>
              <a:t>Багаторазові</a:t>
            </a:r>
            <a:r>
              <a:rPr lang="ru-RU" dirty="0" smtClean="0"/>
              <a:t> рушники, </a:t>
            </a:r>
            <a:r>
              <a:rPr lang="ru-RU" dirty="0" err="1" smtClean="0"/>
              <a:t>м’які</a:t>
            </a:r>
            <a:r>
              <a:rPr lang="ru-RU" dirty="0" smtClean="0"/>
              <a:t> </a:t>
            </a:r>
            <a:r>
              <a:rPr lang="ru-RU" dirty="0" err="1" smtClean="0"/>
              <a:t>іграшки</a:t>
            </a:r>
            <a:r>
              <a:rPr lang="ru-RU" dirty="0" smtClean="0"/>
              <a:t> та </a:t>
            </a:r>
            <a:r>
              <a:rPr lang="ru-RU" dirty="0" err="1" smtClean="0"/>
              <a:t>килими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довгим</a:t>
            </a:r>
            <a:r>
              <a:rPr lang="ru-RU" dirty="0" smtClean="0"/>
              <a:t> ворсом </a:t>
            </a:r>
          </a:p>
          <a:p>
            <a:r>
              <a:rPr lang="ru-RU" dirty="0" err="1" smtClean="0"/>
              <a:t>Перебувати</a:t>
            </a:r>
            <a:r>
              <a:rPr lang="ru-RU" dirty="0" smtClean="0"/>
              <a:t> в </a:t>
            </a:r>
            <a:r>
              <a:rPr lang="ru-RU" dirty="0" err="1" smtClean="0"/>
              <a:t>приміщенні</a:t>
            </a:r>
            <a:r>
              <a:rPr lang="ru-RU" dirty="0" smtClean="0"/>
              <a:t> у </a:t>
            </a:r>
            <a:r>
              <a:rPr lang="ru-RU" dirty="0" err="1" smtClean="0"/>
              <a:t>вуличному</a:t>
            </a:r>
            <a:r>
              <a:rPr lang="ru-RU" dirty="0" smtClean="0"/>
              <a:t> </a:t>
            </a:r>
            <a:r>
              <a:rPr lang="ru-RU" dirty="0" err="1" smtClean="0"/>
              <a:t>взутті</a:t>
            </a:r>
            <a:r>
              <a:rPr lang="ru-RU" dirty="0" smtClean="0"/>
              <a:t> </a:t>
            </a:r>
          </a:p>
          <a:p>
            <a:r>
              <a:rPr lang="ru-RU" dirty="0" smtClean="0"/>
              <a:t>Заходи за </a:t>
            </a:r>
            <a:r>
              <a:rPr lang="ru-RU" dirty="0" err="1" smtClean="0"/>
              <a:t>участю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ЮНІСЕФ </a:t>
            </a:r>
            <a:r>
              <a:rPr lang="ru-RU" sz="2800" dirty="0"/>
              <a:t>разом </a:t>
            </a:r>
            <a:r>
              <a:rPr lang="ru-RU" sz="2800" dirty="0" err="1"/>
              <a:t>із</a:t>
            </a:r>
            <a:r>
              <a:rPr lang="ru-RU" sz="2800" dirty="0"/>
              <a:t> </a:t>
            </a:r>
            <a:r>
              <a:rPr lang="ru-RU" sz="2800" dirty="0" err="1"/>
              <a:t>дитячим</a:t>
            </a:r>
            <a:r>
              <a:rPr lang="ru-RU" sz="2800" dirty="0"/>
              <a:t> та </a:t>
            </a:r>
            <a:r>
              <a:rPr lang="ru-RU" sz="2800" dirty="0" err="1"/>
              <a:t>сімейним</a:t>
            </a:r>
            <a:r>
              <a:rPr lang="ru-RU" sz="2800" dirty="0"/>
              <a:t> психологом </a:t>
            </a:r>
            <a:r>
              <a:rPr lang="ru-RU" sz="2800" dirty="0" err="1"/>
              <a:t>Світланою</a:t>
            </a:r>
            <a:r>
              <a:rPr lang="ru-RU" sz="2800" dirty="0"/>
              <a:t> </a:t>
            </a:r>
            <a:r>
              <a:rPr lang="ru-RU" sz="2800" dirty="0" err="1"/>
              <a:t>Ройз</a:t>
            </a:r>
            <a:r>
              <a:rPr lang="ru-RU" sz="2800" dirty="0"/>
              <a:t>,  ГО "Смарт </a:t>
            </a:r>
            <a:r>
              <a:rPr lang="ru-RU" sz="2800" dirty="0" err="1"/>
              <a:t>Освіта</a:t>
            </a:r>
            <a:r>
              <a:rPr lang="ru-RU" sz="2800" dirty="0"/>
              <a:t>" та </a:t>
            </a:r>
            <a:r>
              <a:rPr lang="ru-RU" sz="2800" dirty="0" err="1"/>
              <a:t>Міністерством</a:t>
            </a:r>
            <a:r>
              <a:rPr lang="ru-RU" sz="2800" dirty="0"/>
              <a:t> </a:t>
            </a:r>
            <a:r>
              <a:rPr lang="ru-RU" sz="2800" dirty="0" err="1"/>
              <a:t>освіти</a:t>
            </a:r>
            <a:r>
              <a:rPr lang="ru-RU" sz="2800" dirty="0"/>
              <a:t> і науки </a:t>
            </a:r>
            <a:r>
              <a:rPr lang="ru-RU" sz="2800" dirty="0" err="1"/>
              <a:t>України</a:t>
            </a:r>
            <a:r>
              <a:rPr lang="ru-RU" sz="2800" dirty="0"/>
              <a:t> </a:t>
            </a:r>
            <a:r>
              <a:rPr lang="ru-RU" sz="2800" dirty="0" err="1"/>
              <a:t>підготували</a:t>
            </a:r>
            <a:r>
              <a:rPr lang="ru-RU" sz="2800" dirty="0"/>
              <a:t> </a:t>
            </a:r>
            <a:r>
              <a:rPr lang="ru-RU" sz="2800" dirty="0" err="1"/>
              <a:t>рекомендації</a:t>
            </a:r>
            <a:r>
              <a:rPr lang="ru-RU" sz="2800" dirty="0"/>
              <a:t> для </a:t>
            </a:r>
            <a:r>
              <a:rPr lang="ru-RU" sz="2800" dirty="0" err="1"/>
              <a:t>вихователів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допоможуть</a:t>
            </a:r>
            <a:r>
              <a:rPr lang="ru-RU" sz="2800" dirty="0"/>
              <a:t> </a:t>
            </a:r>
            <a:r>
              <a:rPr lang="ru-RU" sz="2800" dirty="0" err="1"/>
              <a:t>пояснити</a:t>
            </a:r>
            <a:r>
              <a:rPr lang="ru-RU" sz="2800" dirty="0"/>
              <a:t> </a:t>
            </a:r>
            <a:r>
              <a:rPr lang="ru-RU" sz="2800" dirty="0" err="1"/>
              <a:t>складні</a:t>
            </a:r>
            <a:r>
              <a:rPr lang="ru-RU" sz="2800" dirty="0"/>
              <a:t> </a:t>
            </a:r>
            <a:r>
              <a:rPr lang="ru-RU" sz="2800" dirty="0" err="1"/>
              <a:t>речі</a:t>
            </a:r>
            <a:r>
              <a:rPr lang="ru-RU" sz="2800" dirty="0"/>
              <a:t> простою </a:t>
            </a:r>
            <a:r>
              <a:rPr lang="ru-RU" sz="2800" dirty="0" err="1"/>
              <a:t>мовою</a:t>
            </a:r>
            <a:r>
              <a:rPr lang="ru-RU" sz="2800" dirty="0"/>
              <a:t>, </a:t>
            </a:r>
            <a:r>
              <a:rPr lang="ru-RU" sz="2800" dirty="0" err="1"/>
              <a:t>іграми</a:t>
            </a:r>
            <a:r>
              <a:rPr lang="ru-RU" sz="2800" dirty="0"/>
              <a:t> та </a:t>
            </a:r>
            <a:r>
              <a:rPr lang="ru-RU" sz="2800" dirty="0" err="1"/>
              <a:t>веселими</a:t>
            </a:r>
            <a:r>
              <a:rPr lang="ru-RU" sz="2800" dirty="0"/>
              <a:t> </a:t>
            </a:r>
            <a:r>
              <a:rPr lang="ru-RU" sz="2800" dirty="0" err="1"/>
              <a:t>підказками</a:t>
            </a:r>
            <a:r>
              <a:rPr lang="ru-RU" sz="2800" dirty="0"/>
              <a:t> і </a:t>
            </a:r>
            <a:r>
              <a:rPr lang="ru-RU" sz="2800" dirty="0" err="1"/>
              <a:t>безпечно</a:t>
            </a:r>
            <a:r>
              <a:rPr lang="ru-RU" sz="2800" dirty="0"/>
              <a:t> </a:t>
            </a:r>
            <a:r>
              <a:rPr lang="ru-RU" sz="2800" dirty="0" err="1"/>
              <a:t>повернутися</a:t>
            </a:r>
            <a:r>
              <a:rPr lang="ru-RU" sz="2800" dirty="0"/>
              <a:t> в </a:t>
            </a:r>
            <a:r>
              <a:rPr lang="ru-RU" sz="2800" dirty="0" err="1" smtClean="0"/>
              <a:t>садочки</a:t>
            </a:r>
            <a:r>
              <a:rPr lang="ru-RU" sz="2800" dirty="0" smtClean="0"/>
              <a:t> </a:t>
            </a:r>
            <a:r>
              <a:rPr lang="ru-RU" sz="2800" i="1" dirty="0"/>
              <a:t/>
            </a:r>
            <a:br>
              <a:rPr lang="ru-RU" sz="2800" i="1" dirty="0"/>
            </a:br>
            <a:endParaRPr lang="uk-UA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3898776" cy="396044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Читайте </a:t>
            </a:r>
            <a:r>
              <a:rPr lang="ru-RU" dirty="0"/>
              <a:t>та </a:t>
            </a:r>
            <a:r>
              <a:rPr lang="ru-RU" dirty="0" err="1"/>
              <a:t>завантажуйте</a:t>
            </a:r>
            <a:r>
              <a:rPr lang="ru-RU" dirty="0"/>
              <a:t> </a:t>
            </a:r>
            <a:r>
              <a:rPr lang="ru-RU" dirty="0" err="1"/>
              <a:t>збірник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: </a:t>
            </a:r>
            <a:r>
              <a:rPr lang="en-US" dirty="0">
                <a:hlinkClick r:id="rId2"/>
              </a:rPr>
              <a:t>https://www.unicef.org/</a:t>
            </a:r>
            <a:r>
              <a:rPr lang="en-US" dirty="0" err="1">
                <a:hlinkClick r:id="rId2"/>
              </a:rPr>
              <a:t>ukraine</a:t>
            </a:r>
            <a:r>
              <a:rPr lang="en-US" dirty="0">
                <a:hlinkClick r:id="rId2"/>
              </a:rPr>
              <a:t>/documents/reopening-</a:t>
            </a:r>
            <a:r>
              <a:rPr lang="en-US" dirty="0" err="1">
                <a:hlinkClick r:id="rId2"/>
              </a:rPr>
              <a:t>kindergardens</a:t>
            </a:r>
            <a:r>
              <a:rPr lang="en-US" dirty="0" smtClean="0"/>
              <a:t>...«</a:t>
            </a:r>
            <a:endParaRPr lang="uk-UA" dirty="0" smtClean="0"/>
          </a:p>
          <a:p>
            <a:endParaRPr lang="en-US" dirty="0"/>
          </a:p>
          <a:p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92896"/>
            <a:ext cx="4248472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120019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359</Words>
  <Application>Microsoft Office PowerPoint</Application>
  <PresentationFormat>Экран (4:3)</PresentationFormat>
  <Paragraphs>52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Організація освітнього процесу в умовах пандемії</vt:lpstr>
      <vt:lpstr>Слайд 2</vt:lpstr>
      <vt:lpstr>Організація освітнього процесу</vt:lpstr>
      <vt:lpstr>Напрями роботи у 2020/2021</vt:lpstr>
      <vt:lpstr>Основні вимоги до безпеки</vt:lpstr>
      <vt:lpstr>Під час карантину в закладі</vt:lpstr>
      <vt:lpstr>Під час карантину в закладі</vt:lpstr>
      <vt:lpstr>Під час карантину в закладі</vt:lpstr>
      <vt:lpstr>ЮНІСЕФ разом із дитячим та сімейним психологом Світланою Ройз,  ГО "Смарт Освіта" та Міністерством освіти і науки України підготували рекомендації для вихователів, які допоможуть пояснити складні речі простою мовою, іграми та веселими підказками і безпечно повернутися в садочки 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освітнього процесу в умовах пандемії</dc:title>
  <cp:lastModifiedBy>Валя</cp:lastModifiedBy>
  <cp:revision>33</cp:revision>
  <dcterms:created xsi:type="dcterms:W3CDTF">2020-06-02T12:23:41Z</dcterms:created>
  <dcterms:modified xsi:type="dcterms:W3CDTF">2020-08-26T20:54:20Z</dcterms:modified>
</cp:coreProperties>
</file>