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78" r:id="rId2"/>
    <p:sldId id="279" r:id="rId3"/>
    <p:sldId id="259" r:id="rId4"/>
    <p:sldId id="260" r:id="rId5"/>
    <p:sldId id="261" r:id="rId6"/>
    <p:sldId id="263" r:id="rId7"/>
    <p:sldId id="284" r:id="rId8"/>
    <p:sldId id="301" r:id="rId9"/>
    <p:sldId id="281" r:id="rId10"/>
    <p:sldId id="282" r:id="rId11"/>
    <p:sldId id="283" r:id="rId12"/>
    <p:sldId id="285" r:id="rId13"/>
    <p:sldId id="304" r:id="rId14"/>
    <p:sldId id="305" r:id="rId15"/>
    <p:sldId id="265" r:id="rId16"/>
    <p:sldId id="293" r:id="rId17"/>
    <p:sldId id="294" r:id="rId18"/>
    <p:sldId id="295" r:id="rId19"/>
    <p:sldId id="296" r:id="rId20"/>
    <p:sldId id="298" r:id="rId21"/>
    <p:sldId id="299" r:id="rId22"/>
    <p:sldId id="300" r:id="rId23"/>
    <p:sldId id="297" r:id="rId24"/>
    <p:sldId id="266" r:id="rId25"/>
    <p:sldId id="270" r:id="rId26"/>
    <p:sldId id="271" r:id="rId27"/>
    <p:sldId id="272" r:id="rId28"/>
    <p:sldId id="273" r:id="rId29"/>
    <p:sldId id="302" r:id="rId30"/>
    <p:sldId id="286" r:id="rId31"/>
    <p:sldId id="287" r:id="rId32"/>
    <p:sldId id="306" r:id="rId33"/>
    <p:sldId id="307" r:id="rId34"/>
    <p:sldId id="308" r:id="rId35"/>
    <p:sldId id="309" r:id="rId36"/>
    <p:sldId id="310" r:id="rId37"/>
    <p:sldId id="311" r:id="rId38"/>
    <p:sldId id="317" r:id="rId39"/>
    <p:sldId id="316" r:id="rId40"/>
    <p:sldId id="313" r:id="rId41"/>
    <p:sldId id="314" r:id="rId42"/>
    <p:sldId id="318" r:id="rId43"/>
    <p:sldId id="277" r:id="rId44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>
      <p:cViewPr varScale="1">
        <p:scale>
          <a:sx n="62" d="100"/>
          <a:sy n="62" d="100"/>
        </p:scale>
        <p:origin x="-804" y="-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Заг.кільк.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2019/2020 н.р.</c:v>
                </c:pt>
                <c:pt idx="1">
                  <c:v>2020/2021 н.р.</c:v>
                </c:pt>
                <c:pt idx="2">
                  <c:v>2021/2022 н.р.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39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НВП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2019/2020 н.р.</c:v>
                </c:pt>
                <c:pt idx="1">
                  <c:v>2020/2021 н.р.</c:v>
                </c:pt>
                <c:pt idx="2">
                  <c:v>2021/2022 н.р.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Побут.травм.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2019/2020 н.р.</c:v>
                </c:pt>
                <c:pt idx="1">
                  <c:v>2020/2021 н.р.</c:v>
                </c:pt>
                <c:pt idx="2">
                  <c:v>2021/2022 н.р.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36</c:v>
                </c:pt>
                <c:pt idx="1">
                  <c:v>27</c:v>
                </c:pt>
                <c:pt idx="2">
                  <c:v>3</c:v>
                </c:pt>
              </c:numCache>
            </c:numRef>
          </c:val>
        </c:ser>
        <c:gapWidth val="219"/>
        <c:overlap val="-27"/>
        <c:axId val="118364800"/>
        <c:axId val="118378880"/>
      </c:barChart>
      <c:catAx>
        <c:axId val="118364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378880"/>
        <c:crosses val="autoZero"/>
        <c:auto val="1"/>
        <c:lblAlgn val="ctr"/>
        <c:lblOffset val="100"/>
      </c:catAx>
      <c:valAx>
        <c:axId val="118378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3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38216316710512"/>
          <c:y val="0.92849451036930264"/>
          <c:w val="0.25884678477690287"/>
          <c:h val="7.150548963069756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 яким настроєм визазвичай ідете до ліцею?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з піднесенням, радістю</c:v>
                </c:pt>
                <c:pt idx="1">
                  <c:v>здебільшого охоче</c:v>
                </c:pt>
                <c:pt idx="2">
                  <c:v>не проявляє особливих емоцій</c:v>
                </c:pt>
                <c:pt idx="3">
                  <c:v>неохоче, в пригніченому настрої</c:v>
                </c:pt>
              </c:strCache>
            </c:strRef>
          </c:cat>
          <c:val>
            <c:numRef>
              <c:f>Лист1!$B$2:$B$5</c:f>
              <c:numCache>
                <c:formatCode>0\ %</c:formatCode>
                <c:ptCount val="4"/>
                <c:pt idx="0">
                  <c:v>0.2</c:v>
                </c:pt>
                <c:pt idx="1">
                  <c:v>0.45</c:v>
                </c:pt>
                <c:pt idx="2">
                  <c:v>0.2</c:v>
                </c:pt>
                <c:pt idx="3">
                  <c:v>0.15000000000000013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Вам завжди вдається поспілкуватись з керівництвом закладу освіти і досягти взаєморозуміння? (думка батьків)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іноді</c:v>
                </c:pt>
                <c:pt idx="3">
                  <c:v>ні, ніколи</c:v>
                </c:pt>
              </c:strCache>
            </c:strRef>
          </c:cat>
          <c:val>
            <c:numRef>
              <c:f>Лист1!$B$2:$B$5</c:f>
              <c:numCache>
                <c:formatCode>0\ %</c:formatCode>
                <c:ptCount val="4"/>
                <c:pt idx="0">
                  <c:v>0.63000000000000056</c:v>
                </c:pt>
                <c:pt idx="1">
                  <c:v>0.27</c:v>
                </c:pt>
                <c:pt idx="2">
                  <c:v>9.0000000000000024E-2</c:v>
                </c:pt>
                <c:pt idx="3">
                  <c:v>1.0000000000000005E-2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думка батьків здобувачів освіти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так, завжди</c:v>
                </c:pt>
                <c:pt idx="1">
                  <c:v>переважно так</c:v>
                </c:pt>
                <c:pt idx="2">
                  <c:v>іноді</c:v>
                </c:pt>
                <c:pt idx="3">
                  <c:v>ні, ніколи</c:v>
                </c:pt>
              </c:strCache>
            </c:strRef>
          </c:cat>
          <c:val>
            <c:numRef>
              <c:f>Лист1!$B$2:$B$5</c:f>
              <c:numCache>
                <c:formatCode>0\ %</c:formatCode>
                <c:ptCount val="4"/>
                <c:pt idx="0">
                  <c:v>0.48000000000000026</c:v>
                </c:pt>
                <c:pt idx="1">
                  <c:v>0.39000000000000035</c:v>
                </c:pt>
                <c:pt idx="2">
                  <c:v>0.13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думка здобувачів освіти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оцінюють справедливо</c:v>
                </c:pt>
                <c:pt idx="1">
                  <c:v>у більшості випадків оцінюють справедливо</c:v>
                </c:pt>
                <c:pt idx="2">
                  <c:v>у більшості випадків оцінюють несправедливо</c:v>
                </c:pt>
                <c:pt idx="3">
                  <c:v>оцінюють несправедливо</c:v>
                </c:pt>
              </c:strCache>
            </c:strRef>
          </c:cat>
          <c:val>
            <c:numRef>
              <c:f>Лист1!$B$2:$B$5</c:f>
              <c:numCache>
                <c:formatCode>0\ %</c:formatCode>
                <c:ptCount val="4"/>
                <c:pt idx="0">
                  <c:v>0.4</c:v>
                </c:pt>
                <c:pt idx="1">
                  <c:v>0.3500000000000002</c:v>
                </c:pt>
                <c:pt idx="2">
                  <c:v>0.2</c:v>
                </c:pt>
                <c:pt idx="3">
                  <c:v>0.05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діти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територія</c:v>
                </c:pt>
                <c:pt idx="1">
                  <c:v>дизайн приміщень</c:v>
                </c:pt>
                <c:pt idx="2">
                  <c:v>навчальні кабінети</c:v>
                </c:pt>
                <c:pt idx="3">
                  <c:v>їдальня</c:v>
                </c:pt>
                <c:pt idx="4">
                  <c:v>спортивна зала</c:v>
                </c:pt>
                <c:pt idx="5">
                  <c:v>температурний режим</c:v>
                </c:pt>
                <c:pt idx="6">
                  <c:v>туалетні кімнати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</c:v>
                </c:pt>
                <c:pt idx="1">
                  <c:v>50</c:v>
                </c:pt>
                <c:pt idx="2">
                  <c:v>46</c:v>
                </c:pt>
                <c:pt idx="3">
                  <c:v>54</c:v>
                </c:pt>
                <c:pt idx="4">
                  <c:v>60</c:v>
                </c:pt>
                <c:pt idx="5">
                  <c:v>60</c:v>
                </c:pt>
                <c:pt idx="6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батьки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територія</c:v>
                </c:pt>
                <c:pt idx="1">
                  <c:v>дизайн приміщень</c:v>
                </c:pt>
                <c:pt idx="2">
                  <c:v>навчальні кабінети</c:v>
                </c:pt>
                <c:pt idx="3">
                  <c:v>їдальня</c:v>
                </c:pt>
                <c:pt idx="4">
                  <c:v>спортивна зала</c:v>
                </c:pt>
                <c:pt idx="5">
                  <c:v>температурний режим</c:v>
                </c:pt>
                <c:pt idx="6">
                  <c:v>туалетні кімнати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61</c:v>
                </c:pt>
                <c:pt idx="1">
                  <c:v>59</c:v>
                </c:pt>
                <c:pt idx="2">
                  <c:v>55</c:v>
                </c:pt>
                <c:pt idx="3">
                  <c:v>54</c:v>
                </c:pt>
                <c:pt idx="4">
                  <c:v>43</c:v>
                </c:pt>
                <c:pt idx="5">
                  <c:v>43</c:v>
                </c:pt>
                <c:pt idx="6">
                  <c:v>39</c:v>
                </c:pt>
              </c:numCache>
            </c:numRef>
          </c:val>
        </c:ser>
        <c:shape val="cylinder"/>
        <c:axId val="163760384"/>
        <c:axId val="163774464"/>
        <c:axId val="0"/>
      </c:bar3DChart>
      <c:catAx>
        <c:axId val="163760384"/>
        <c:scaling>
          <c:orientation val="minMax"/>
        </c:scaling>
        <c:axPos val="b"/>
        <c:tickLblPos val="nextTo"/>
        <c:crossAx val="163774464"/>
        <c:crosses val="autoZero"/>
        <c:auto val="1"/>
        <c:lblAlgn val="ctr"/>
        <c:lblOffset val="100"/>
      </c:catAx>
      <c:valAx>
        <c:axId val="163774464"/>
        <c:scaling>
          <c:orientation val="minMax"/>
        </c:scaling>
        <c:axPos val="l"/>
        <c:majorGridlines/>
        <c:numFmt formatCode="General" sourceLinked="1"/>
        <c:tickLblPos val="nextTo"/>
        <c:crossAx val="1637603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думка батьків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відвідує всі </c:v>
                </c:pt>
                <c:pt idx="1">
                  <c:v>відвідує ті уроки, які цікавлять</c:v>
                </c:pt>
                <c:pt idx="2">
                  <c:v>відвідує лише ті уроки, де відвідуваність контролюється вчителем</c:v>
                </c:pt>
                <c:pt idx="3">
                  <c:v>не відвідує взагалі</c:v>
                </c:pt>
              </c:strCache>
            </c:strRef>
          </c:cat>
          <c:val>
            <c:numRef>
              <c:f>Лист1!$B$2:$B$5</c:f>
              <c:numCache>
                <c:formatCode>0\ %</c:formatCode>
                <c:ptCount val="4"/>
                <c:pt idx="0">
                  <c:v>0.69000000000000028</c:v>
                </c:pt>
                <c:pt idx="1">
                  <c:v>0.16</c:v>
                </c:pt>
                <c:pt idx="2">
                  <c:v>0.12000000000000002</c:v>
                </c:pt>
                <c:pt idx="3">
                  <c:v>3.0000000000000002E-2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BB86C-F507-4773-9C2C-8DD0746AD4A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42895F0-DDA8-4BF8-859A-F4FAE4479D70}">
      <dgm:prSet phldrT="[Текст]"/>
      <dgm:spPr/>
      <dgm:t>
        <a:bodyPr/>
        <a:lstStyle/>
        <a:p>
          <a:endParaRPr lang="uk-UA" dirty="0"/>
        </a:p>
      </dgm:t>
    </dgm:pt>
    <dgm:pt modelId="{FA94AA9D-61B6-4362-AEA2-11BA62EA2C2C}" type="parTrans" cxnId="{8691CE54-3FA8-4E19-8795-AC337D2A2B1B}">
      <dgm:prSet/>
      <dgm:spPr/>
      <dgm:t>
        <a:bodyPr/>
        <a:lstStyle/>
        <a:p>
          <a:endParaRPr lang="uk-UA"/>
        </a:p>
      </dgm:t>
    </dgm:pt>
    <dgm:pt modelId="{81287BFA-1AC5-4BB2-A5E1-13DA0016316E}" type="sibTrans" cxnId="{8691CE54-3FA8-4E19-8795-AC337D2A2B1B}">
      <dgm:prSet/>
      <dgm:spPr/>
      <dgm:t>
        <a:bodyPr/>
        <a:lstStyle/>
        <a:p>
          <a:endParaRPr lang="uk-UA"/>
        </a:p>
      </dgm:t>
    </dgm:pt>
    <dgm:pt modelId="{5B93A730-B1E5-404F-9178-FF7BEB872288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Було використано із загального фонду кошти в сумі 3371608,86 грн, а саме: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0B77E2E9-323F-4A02-9EEA-F66DB98CF790}" type="parTrans" cxnId="{78581EF2-4624-46EB-9F59-11BFEE7EA0D7}">
      <dgm:prSet/>
      <dgm:spPr/>
      <dgm:t>
        <a:bodyPr/>
        <a:lstStyle/>
        <a:p>
          <a:endParaRPr lang="uk-UA"/>
        </a:p>
      </dgm:t>
    </dgm:pt>
    <dgm:pt modelId="{D15980EB-2FEC-418F-B21A-E47111E51A72}" type="sibTrans" cxnId="{78581EF2-4624-46EB-9F59-11BFEE7EA0D7}">
      <dgm:prSet/>
      <dgm:spPr/>
      <dgm:t>
        <a:bodyPr/>
        <a:lstStyle/>
        <a:p>
          <a:endParaRPr lang="uk-UA"/>
        </a:p>
      </dgm:t>
    </dgm:pt>
    <dgm:pt modelId="{9A5F6708-B9F7-45CD-B23E-3801593EF526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даховий вентилятор  для їдальні на суму 17304,00 грн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374E27BE-3980-4456-A245-3835FC8D186F}" type="parTrans" cxnId="{5D600048-1F6D-4184-92B2-1BA16799B54A}">
      <dgm:prSet/>
      <dgm:spPr/>
      <dgm:t>
        <a:bodyPr/>
        <a:lstStyle/>
        <a:p>
          <a:endParaRPr lang="uk-UA"/>
        </a:p>
      </dgm:t>
    </dgm:pt>
    <dgm:pt modelId="{289CE949-33CF-4A3B-ADBE-BB74FD579C0C}" type="sibTrans" cxnId="{5D600048-1F6D-4184-92B2-1BA16799B54A}">
      <dgm:prSet/>
      <dgm:spPr/>
      <dgm:t>
        <a:bodyPr/>
        <a:lstStyle/>
        <a:p>
          <a:endParaRPr lang="uk-UA"/>
        </a:p>
      </dgm:t>
    </dgm:pt>
    <dgm:pt modelId="{89422D75-15A6-46C4-8767-01FE459468A3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комп’ютерна техніка та обладнання на суму  201808,00 грн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2D2F16DB-DECB-483F-8529-0A4090EE7027}" type="parTrans" cxnId="{A5EFA81E-CBD9-48BB-A7DF-DC6486552A20}">
      <dgm:prSet/>
      <dgm:spPr/>
      <dgm:t>
        <a:bodyPr/>
        <a:lstStyle/>
        <a:p>
          <a:endParaRPr lang="uk-UA"/>
        </a:p>
      </dgm:t>
    </dgm:pt>
    <dgm:pt modelId="{C8A18880-7422-4D70-B605-EEF4C1625E82}" type="sibTrans" cxnId="{A5EFA81E-CBD9-48BB-A7DF-DC6486552A20}">
      <dgm:prSet/>
      <dgm:spPr/>
      <dgm:t>
        <a:bodyPr/>
        <a:lstStyle/>
        <a:p>
          <a:endParaRPr lang="uk-UA"/>
        </a:p>
      </dgm:t>
    </dgm:pt>
    <dgm:pt modelId="{40C929E1-5FBE-4611-B340-B5D7DA7F212A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обладнання для медичного кабінету на суму 44080 ,00 грн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C7705421-53DE-43F8-AF19-D980B90C2EBE}" type="parTrans" cxnId="{5B3C357E-84AC-4D5D-B315-2EE93788BDDE}">
      <dgm:prSet/>
      <dgm:spPr/>
      <dgm:t>
        <a:bodyPr/>
        <a:lstStyle/>
        <a:p>
          <a:endParaRPr lang="uk-UA"/>
        </a:p>
      </dgm:t>
    </dgm:pt>
    <dgm:pt modelId="{B18E0C31-D9DE-4788-98A0-E81A6EADBCDF}" type="sibTrans" cxnId="{5B3C357E-84AC-4D5D-B315-2EE93788BDDE}">
      <dgm:prSet/>
      <dgm:spPr/>
      <dgm:t>
        <a:bodyPr/>
        <a:lstStyle/>
        <a:p>
          <a:endParaRPr lang="uk-UA"/>
        </a:p>
      </dgm:t>
    </dgm:pt>
    <dgm:pt modelId="{2E1644F9-9B52-428C-B12E-D7E7283420C7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меблі для навчальних кабінетів та гардеробу на суму 48965,50 грн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FF508706-70C2-4F44-A672-8C1CB31C7659}" type="parTrans" cxnId="{8F6260B1-77B7-46EF-B89A-F15062B69A0B}">
      <dgm:prSet/>
      <dgm:spPr/>
      <dgm:t>
        <a:bodyPr/>
        <a:lstStyle/>
        <a:p>
          <a:endParaRPr lang="uk-UA"/>
        </a:p>
      </dgm:t>
    </dgm:pt>
    <dgm:pt modelId="{63BA383F-A01E-425D-A215-1FA8179F641B}" type="sibTrans" cxnId="{8F6260B1-77B7-46EF-B89A-F15062B69A0B}">
      <dgm:prSet/>
      <dgm:spPr/>
      <dgm:t>
        <a:bodyPr/>
        <a:lstStyle/>
        <a:p>
          <a:endParaRPr lang="uk-UA"/>
        </a:p>
      </dgm:t>
    </dgm:pt>
    <dgm:pt modelId="{00EBCAE2-2A98-48D1-A4A5-E0C2CE795047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обладнання для кухні на суму 30770,00 грн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48566FAF-64FE-43D4-BB2C-7969B317D111}" type="parTrans" cxnId="{5A80E40F-3918-4741-A3FC-9040403EE361}">
      <dgm:prSet/>
      <dgm:spPr/>
      <dgm:t>
        <a:bodyPr/>
        <a:lstStyle/>
        <a:p>
          <a:endParaRPr lang="uk-UA"/>
        </a:p>
      </dgm:t>
    </dgm:pt>
    <dgm:pt modelId="{C31B6493-99A8-44FE-80FE-C1B71497712B}" type="sibTrans" cxnId="{5A80E40F-3918-4741-A3FC-9040403EE361}">
      <dgm:prSet/>
      <dgm:spPr/>
      <dgm:t>
        <a:bodyPr/>
        <a:lstStyle/>
        <a:p>
          <a:endParaRPr lang="uk-UA"/>
        </a:p>
      </dgm:t>
    </dgm:pt>
    <dgm:pt modelId="{0BF3D137-5A32-4FED-ADDE-6B81C026D142}">
      <dgm:prSet phldrT="[Текст]"/>
      <dgm:spPr/>
      <dgm:t>
        <a:bodyPr/>
        <a:lstStyle/>
        <a:p>
          <a:r>
            <a:rPr lang="uk-UA" dirty="0" smtClean="0"/>
            <a:t>Фінансування</a:t>
          </a:r>
          <a:endParaRPr lang="uk-UA" dirty="0"/>
        </a:p>
      </dgm:t>
    </dgm:pt>
    <dgm:pt modelId="{BB720465-A03B-4C83-AB33-57FE91D9EC3C}" type="sibTrans" cxnId="{1048C18F-CF59-4C7E-82AD-A4954730581F}">
      <dgm:prSet/>
      <dgm:spPr/>
      <dgm:t>
        <a:bodyPr/>
        <a:lstStyle/>
        <a:p>
          <a:endParaRPr lang="uk-UA"/>
        </a:p>
      </dgm:t>
    </dgm:pt>
    <dgm:pt modelId="{E089B440-99AE-4EBC-A0BB-7320086190F6}" type="parTrans" cxnId="{1048C18F-CF59-4C7E-82AD-A4954730581F}">
      <dgm:prSet/>
      <dgm:spPr/>
      <dgm:t>
        <a:bodyPr/>
        <a:lstStyle/>
        <a:p>
          <a:endParaRPr lang="uk-UA"/>
        </a:p>
      </dgm:t>
    </dgm:pt>
    <dgm:pt modelId="{C7ED36A3-F92F-4ECB-A839-439F4948C7C9}">
      <dgm:prSet phldrT="[Текст]"/>
      <dgm:spPr/>
      <dgm:t>
        <a:bodyPr/>
        <a:lstStyle/>
        <a:p>
          <a:r>
            <a:rPr lang="uk-UA" dirty="0" smtClean="0"/>
            <a:t>Фінансування</a:t>
          </a:r>
          <a:endParaRPr lang="uk-UA" dirty="0"/>
        </a:p>
      </dgm:t>
    </dgm:pt>
    <dgm:pt modelId="{132C5446-AA75-477A-806E-CBA86197E321}" type="sibTrans" cxnId="{1A483F06-2513-4370-8278-110A9922DCC4}">
      <dgm:prSet/>
      <dgm:spPr/>
      <dgm:t>
        <a:bodyPr/>
        <a:lstStyle/>
        <a:p>
          <a:endParaRPr lang="uk-UA"/>
        </a:p>
      </dgm:t>
    </dgm:pt>
    <dgm:pt modelId="{35B74642-204F-4B2B-A69C-7D3DE632D287}" type="parTrans" cxnId="{1A483F06-2513-4370-8278-110A9922DCC4}">
      <dgm:prSet/>
      <dgm:spPr/>
      <dgm:t>
        <a:bodyPr/>
        <a:lstStyle/>
        <a:p>
          <a:endParaRPr lang="uk-UA"/>
        </a:p>
      </dgm:t>
    </dgm:pt>
    <dgm:pt modelId="{67202BB1-073C-4E97-8603-99C250D5D142}" type="pres">
      <dgm:prSet presAssocID="{C5CBB86C-F507-4773-9C2C-8DD0746AD4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5F2CC75-43DA-4D39-8B95-64F591B4EE4F}" type="pres">
      <dgm:prSet presAssocID="{E42895F0-DDA8-4BF8-859A-F4FAE4479D70}" presName="composite" presStyleCnt="0"/>
      <dgm:spPr/>
    </dgm:pt>
    <dgm:pt modelId="{9DFE991F-B281-4A60-BCA7-F7A12616ACEE}" type="pres">
      <dgm:prSet presAssocID="{E42895F0-DDA8-4BF8-859A-F4FAE4479D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0ECDD5-F5FD-4111-98BF-7986667BB735}" type="pres">
      <dgm:prSet presAssocID="{E42895F0-DDA8-4BF8-859A-F4FAE4479D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CF0D48-8D04-49C1-8B40-68B5481C60CE}" type="pres">
      <dgm:prSet presAssocID="{81287BFA-1AC5-4BB2-A5E1-13DA0016316E}" presName="sp" presStyleCnt="0"/>
      <dgm:spPr/>
    </dgm:pt>
    <dgm:pt modelId="{6318C22F-FCB6-49DE-AD2D-5269EBCC0E8B}" type="pres">
      <dgm:prSet presAssocID="{C7ED36A3-F92F-4ECB-A839-439F4948C7C9}" presName="composite" presStyleCnt="0"/>
      <dgm:spPr/>
    </dgm:pt>
    <dgm:pt modelId="{A75E9546-84A9-4D2C-B0AD-6C3345E6C863}" type="pres">
      <dgm:prSet presAssocID="{C7ED36A3-F92F-4ECB-A839-439F4948C7C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D9DEB0-FB73-4191-8F50-158BF38C9246}" type="pres">
      <dgm:prSet presAssocID="{C7ED36A3-F92F-4ECB-A839-439F4948C7C9}" presName="descendantText" presStyleLbl="alignAcc1" presStyleIdx="1" presStyleCnt="3" custLinFactNeighborX="-34" custLinFactNeighborY="3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51618-6340-4D8C-A34A-1ADC0A1F2105}" type="pres">
      <dgm:prSet presAssocID="{132C5446-AA75-477A-806E-CBA86197E321}" presName="sp" presStyleCnt="0"/>
      <dgm:spPr/>
    </dgm:pt>
    <dgm:pt modelId="{CCE0FD30-5FBE-4E48-91C4-623AE426216E}" type="pres">
      <dgm:prSet presAssocID="{0BF3D137-5A32-4FED-ADDE-6B81C026D142}" presName="composite" presStyleCnt="0"/>
      <dgm:spPr/>
    </dgm:pt>
    <dgm:pt modelId="{C0D37451-11B5-41EC-A8E6-40396534456E}" type="pres">
      <dgm:prSet presAssocID="{0BF3D137-5A32-4FED-ADDE-6B81C026D1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5AF280-BAB3-49C7-AE40-19B666066077}" type="pres">
      <dgm:prSet presAssocID="{0BF3D137-5A32-4FED-ADDE-6B81C026D1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83C0E2-A11D-475D-B35F-E460FBD0D2F1}" type="presOf" srcId="{E42895F0-DDA8-4BF8-859A-F4FAE4479D70}" destId="{9DFE991F-B281-4A60-BCA7-F7A12616ACEE}" srcOrd="0" destOrd="0" presId="urn:microsoft.com/office/officeart/2005/8/layout/chevron2"/>
    <dgm:cxn modelId="{A5EFA81E-CBD9-48BB-A7DF-DC6486552A20}" srcId="{C7ED36A3-F92F-4ECB-A839-439F4948C7C9}" destId="{89422D75-15A6-46C4-8767-01FE459468A3}" srcOrd="2" destOrd="0" parTransId="{2D2F16DB-DECB-483F-8529-0A4090EE7027}" sibTransId="{C8A18880-7422-4D70-B605-EEF4C1625E82}"/>
    <dgm:cxn modelId="{FA8B7B67-AE97-4E1D-B0DE-C0EE1642CE5F}" type="presOf" srcId="{00EBCAE2-2A98-48D1-A4A5-E0C2CE795047}" destId="{A7D9DEB0-FB73-4191-8F50-158BF38C9246}" srcOrd="0" destOrd="1" presId="urn:microsoft.com/office/officeart/2005/8/layout/chevron2"/>
    <dgm:cxn modelId="{5D600048-1F6D-4184-92B2-1BA16799B54A}" srcId="{C7ED36A3-F92F-4ECB-A839-439F4948C7C9}" destId="{9A5F6708-B9F7-45CD-B23E-3801593EF526}" srcOrd="0" destOrd="0" parTransId="{374E27BE-3980-4456-A245-3835FC8D186F}" sibTransId="{289CE949-33CF-4A3B-ADBE-BB74FD579C0C}"/>
    <dgm:cxn modelId="{8691CE54-3FA8-4E19-8795-AC337D2A2B1B}" srcId="{C5CBB86C-F507-4773-9C2C-8DD0746AD4A5}" destId="{E42895F0-DDA8-4BF8-859A-F4FAE4479D70}" srcOrd="0" destOrd="0" parTransId="{FA94AA9D-61B6-4362-AEA2-11BA62EA2C2C}" sibTransId="{81287BFA-1AC5-4BB2-A5E1-13DA0016316E}"/>
    <dgm:cxn modelId="{1A483F06-2513-4370-8278-110A9922DCC4}" srcId="{C5CBB86C-F507-4773-9C2C-8DD0746AD4A5}" destId="{C7ED36A3-F92F-4ECB-A839-439F4948C7C9}" srcOrd="1" destOrd="0" parTransId="{35B74642-204F-4B2B-A69C-7D3DE632D287}" sibTransId="{132C5446-AA75-477A-806E-CBA86197E321}"/>
    <dgm:cxn modelId="{5A80E40F-3918-4741-A3FC-9040403EE361}" srcId="{C7ED36A3-F92F-4ECB-A839-439F4948C7C9}" destId="{00EBCAE2-2A98-48D1-A4A5-E0C2CE795047}" srcOrd="1" destOrd="0" parTransId="{48566FAF-64FE-43D4-BB2C-7969B317D111}" sibTransId="{C31B6493-99A8-44FE-80FE-C1B71497712B}"/>
    <dgm:cxn modelId="{9F8BCF49-407B-4353-B173-A3662CE3C1C8}" type="presOf" srcId="{C7ED36A3-F92F-4ECB-A839-439F4948C7C9}" destId="{A75E9546-84A9-4D2C-B0AD-6C3345E6C863}" srcOrd="0" destOrd="0" presId="urn:microsoft.com/office/officeart/2005/8/layout/chevron2"/>
    <dgm:cxn modelId="{1048C18F-CF59-4C7E-82AD-A4954730581F}" srcId="{C5CBB86C-F507-4773-9C2C-8DD0746AD4A5}" destId="{0BF3D137-5A32-4FED-ADDE-6B81C026D142}" srcOrd="2" destOrd="0" parTransId="{E089B440-99AE-4EBC-A0BB-7320086190F6}" sibTransId="{BB720465-A03B-4C83-AB33-57FE91D9EC3C}"/>
    <dgm:cxn modelId="{8F6260B1-77B7-46EF-B89A-F15062B69A0B}" srcId="{0BF3D137-5A32-4FED-ADDE-6B81C026D142}" destId="{2E1644F9-9B52-428C-B12E-D7E7283420C7}" srcOrd="1" destOrd="0" parTransId="{FF508706-70C2-4F44-A672-8C1CB31C7659}" sibTransId="{63BA383F-A01E-425D-A215-1FA8179F641B}"/>
    <dgm:cxn modelId="{9BA8CA7D-C08B-44E3-B680-012E14246EDD}" type="presOf" srcId="{C5CBB86C-F507-4773-9C2C-8DD0746AD4A5}" destId="{67202BB1-073C-4E97-8603-99C250D5D142}" srcOrd="0" destOrd="0" presId="urn:microsoft.com/office/officeart/2005/8/layout/chevron2"/>
    <dgm:cxn modelId="{ED57E29A-488B-43FC-9BCF-622EE7D7EB07}" type="presOf" srcId="{5B93A730-B1E5-404F-9178-FF7BEB872288}" destId="{500ECDD5-F5FD-4111-98BF-7986667BB735}" srcOrd="0" destOrd="0" presId="urn:microsoft.com/office/officeart/2005/8/layout/chevron2"/>
    <dgm:cxn modelId="{F013CF30-A211-4250-860A-13F7C20CE982}" type="presOf" srcId="{2E1644F9-9B52-428C-B12E-D7E7283420C7}" destId="{155AF280-BAB3-49C7-AE40-19B666066077}" srcOrd="0" destOrd="1" presId="urn:microsoft.com/office/officeart/2005/8/layout/chevron2"/>
    <dgm:cxn modelId="{78581EF2-4624-46EB-9F59-11BFEE7EA0D7}" srcId="{E42895F0-DDA8-4BF8-859A-F4FAE4479D70}" destId="{5B93A730-B1E5-404F-9178-FF7BEB872288}" srcOrd="0" destOrd="0" parTransId="{0B77E2E9-323F-4A02-9EEA-F66DB98CF790}" sibTransId="{D15980EB-2FEC-418F-B21A-E47111E51A72}"/>
    <dgm:cxn modelId="{FBCF7724-806A-4D9A-AEF2-AC99053CDCB6}" type="presOf" srcId="{9A5F6708-B9F7-45CD-B23E-3801593EF526}" destId="{A7D9DEB0-FB73-4191-8F50-158BF38C9246}" srcOrd="0" destOrd="0" presId="urn:microsoft.com/office/officeart/2005/8/layout/chevron2"/>
    <dgm:cxn modelId="{85468214-18F9-4DD6-BB5B-A499C76BA0F0}" type="presOf" srcId="{89422D75-15A6-46C4-8767-01FE459468A3}" destId="{A7D9DEB0-FB73-4191-8F50-158BF38C9246}" srcOrd="0" destOrd="2" presId="urn:microsoft.com/office/officeart/2005/8/layout/chevron2"/>
    <dgm:cxn modelId="{5B3C357E-84AC-4D5D-B315-2EE93788BDDE}" srcId="{0BF3D137-5A32-4FED-ADDE-6B81C026D142}" destId="{40C929E1-5FBE-4611-B340-B5D7DA7F212A}" srcOrd="0" destOrd="0" parTransId="{C7705421-53DE-43F8-AF19-D980B90C2EBE}" sibTransId="{B18E0C31-D9DE-4788-98A0-E81A6EADBCDF}"/>
    <dgm:cxn modelId="{A43E3733-8A5A-4ACF-A7F4-1DEE95DF7625}" type="presOf" srcId="{0BF3D137-5A32-4FED-ADDE-6B81C026D142}" destId="{C0D37451-11B5-41EC-A8E6-40396534456E}" srcOrd="0" destOrd="0" presId="urn:microsoft.com/office/officeart/2005/8/layout/chevron2"/>
    <dgm:cxn modelId="{587DF9CB-4D01-4652-8FE0-B0E642712FFE}" type="presOf" srcId="{40C929E1-5FBE-4611-B340-B5D7DA7F212A}" destId="{155AF280-BAB3-49C7-AE40-19B666066077}" srcOrd="0" destOrd="0" presId="urn:microsoft.com/office/officeart/2005/8/layout/chevron2"/>
    <dgm:cxn modelId="{F4FB5C8A-3CE8-4382-8418-03412DA35F19}" type="presParOf" srcId="{67202BB1-073C-4E97-8603-99C250D5D142}" destId="{B5F2CC75-43DA-4D39-8B95-64F591B4EE4F}" srcOrd="0" destOrd="0" presId="urn:microsoft.com/office/officeart/2005/8/layout/chevron2"/>
    <dgm:cxn modelId="{5F6DBF3E-F022-46F7-9818-4FED1CC124E8}" type="presParOf" srcId="{B5F2CC75-43DA-4D39-8B95-64F591B4EE4F}" destId="{9DFE991F-B281-4A60-BCA7-F7A12616ACEE}" srcOrd="0" destOrd="0" presId="urn:microsoft.com/office/officeart/2005/8/layout/chevron2"/>
    <dgm:cxn modelId="{6C984169-8F00-4433-8F29-6B4E08CEAE15}" type="presParOf" srcId="{B5F2CC75-43DA-4D39-8B95-64F591B4EE4F}" destId="{500ECDD5-F5FD-4111-98BF-7986667BB735}" srcOrd="1" destOrd="0" presId="urn:microsoft.com/office/officeart/2005/8/layout/chevron2"/>
    <dgm:cxn modelId="{D4542118-B6E5-4BA9-B29A-F21D76054615}" type="presParOf" srcId="{67202BB1-073C-4E97-8603-99C250D5D142}" destId="{D9CF0D48-8D04-49C1-8B40-68B5481C60CE}" srcOrd="1" destOrd="0" presId="urn:microsoft.com/office/officeart/2005/8/layout/chevron2"/>
    <dgm:cxn modelId="{FFC7331C-22F3-4617-B7CC-688B4F7DD1CD}" type="presParOf" srcId="{67202BB1-073C-4E97-8603-99C250D5D142}" destId="{6318C22F-FCB6-49DE-AD2D-5269EBCC0E8B}" srcOrd="2" destOrd="0" presId="urn:microsoft.com/office/officeart/2005/8/layout/chevron2"/>
    <dgm:cxn modelId="{980CD697-D28D-4B66-8A57-9516F63D640E}" type="presParOf" srcId="{6318C22F-FCB6-49DE-AD2D-5269EBCC0E8B}" destId="{A75E9546-84A9-4D2C-B0AD-6C3345E6C863}" srcOrd="0" destOrd="0" presId="urn:microsoft.com/office/officeart/2005/8/layout/chevron2"/>
    <dgm:cxn modelId="{71DD97AF-78EC-47C3-AF33-4B7354C26C9D}" type="presParOf" srcId="{6318C22F-FCB6-49DE-AD2D-5269EBCC0E8B}" destId="{A7D9DEB0-FB73-4191-8F50-158BF38C9246}" srcOrd="1" destOrd="0" presId="urn:microsoft.com/office/officeart/2005/8/layout/chevron2"/>
    <dgm:cxn modelId="{2561AB88-1856-4849-B7A6-3B5AA6DEE0F8}" type="presParOf" srcId="{67202BB1-073C-4E97-8603-99C250D5D142}" destId="{68051618-6340-4D8C-A34A-1ADC0A1F2105}" srcOrd="3" destOrd="0" presId="urn:microsoft.com/office/officeart/2005/8/layout/chevron2"/>
    <dgm:cxn modelId="{8BDE1E7F-04D3-4745-B469-F5670890D206}" type="presParOf" srcId="{67202BB1-073C-4E97-8603-99C250D5D142}" destId="{CCE0FD30-5FBE-4E48-91C4-623AE426216E}" srcOrd="4" destOrd="0" presId="urn:microsoft.com/office/officeart/2005/8/layout/chevron2"/>
    <dgm:cxn modelId="{D11BDBFB-2BA7-44F7-9663-04AFD9B99901}" type="presParOf" srcId="{CCE0FD30-5FBE-4E48-91C4-623AE426216E}" destId="{C0D37451-11B5-41EC-A8E6-40396534456E}" srcOrd="0" destOrd="0" presId="urn:microsoft.com/office/officeart/2005/8/layout/chevron2"/>
    <dgm:cxn modelId="{BA649EAE-5779-4E9E-BBA5-CA4A3C8AD5EE}" type="presParOf" srcId="{CCE0FD30-5FBE-4E48-91C4-623AE426216E}" destId="{155AF280-BAB3-49C7-AE40-19B6660660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04184-7214-4BDD-B836-1973323ECB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AB7EF4-DB15-4CED-B89B-0E509370B0F9}">
      <dgm:prSet phldrT="[Текст]"/>
      <dgm:spPr/>
      <dgm:t>
        <a:bodyPr/>
        <a:lstStyle/>
        <a:p>
          <a:r>
            <a:rPr lang="uk-UA" dirty="0" smtClean="0"/>
            <a:t>Фінансування</a:t>
          </a:r>
          <a:endParaRPr lang="uk-UA" dirty="0"/>
        </a:p>
      </dgm:t>
    </dgm:pt>
    <dgm:pt modelId="{F9453F4C-E2D2-4AA6-931B-5498BFEF48F8}" type="parTrans" cxnId="{A66CB086-3D29-45FF-9B33-8285016B589C}">
      <dgm:prSet/>
      <dgm:spPr/>
      <dgm:t>
        <a:bodyPr/>
        <a:lstStyle/>
        <a:p>
          <a:endParaRPr lang="uk-UA"/>
        </a:p>
      </dgm:t>
    </dgm:pt>
    <dgm:pt modelId="{B5493825-EAA1-4468-9039-CB8200587C33}" type="sibTrans" cxnId="{A66CB086-3D29-45FF-9B33-8285016B589C}">
      <dgm:prSet/>
      <dgm:spPr/>
      <dgm:t>
        <a:bodyPr/>
        <a:lstStyle/>
        <a:p>
          <a:endParaRPr lang="uk-UA"/>
        </a:p>
      </dgm:t>
    </dgm:pt>
    <dgm:pt modelId="{47AE25FF-17A9-4634-A604-B686317E2B8D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обладнання для протипожежного захисту на суму 51246,00 грн.,  в тому числі вогнегасники на суму  43046,00 грн. та пожежні щити на суму 8200,00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3BC1AAE6-FC11-4871-89A6-BC7AD1DFE7ED}" type="parTrans" cxnId="{170F5E9A-BB22-47E6-937D-CF529AACA0D1}">
      <dgm:prSet/>
      <dgm:spPr/>
      <dgm:t>
        <a:bodyPr/>
        <a:lstStyle/>
        <a:p>
          <a:endParaRPr lang="uk-UA"/>
        </a:p>
      </dgm:t>
    </dgm:pt>
    <dgm:pt modelId="{A1A75B7C-99AC-41A6-BA11-C5731783409A}" type="sibTrans" cxnId="{170F5E9A-BB22-47E6-937D-CF529AACA0D1}">
      <dgm:prSet/>
      <dgm:spPr/>
      <dgm:t>
        <a:bodyPr/>
        <a:lstStyle/>
        <a:p>
          <a:endParaRPr lang="uk-UA"/>
        </a:p>
      </dgm:t>
    </dgm:pt>
    <dgm:pt modelId="{A1C0F7D5-1B68-49F2-B6F1-438E57715101}">
      <dgm:prSet phldrT="[Текст]"/>
      <dgm:spPr/>
      <dgm:t>
        <a:bodyPr/>
        <a:lstStyle/>
        <a:p>
          <a:r>
            <a:rPr lang="uk-UA" dirty="0" smtClean="0"/>
            <a:t>Фінансування</a:t>
          </a:r>
          <a:endParaRPr lang="uk-UA" dirty="0"/>
        </a:p>
      </dgm:t>
    </dgm:pt>
    <dgm:pt modelId="{F7DDD2C4-8CF1-4CD3-B2A9-C9AF84724567}" type="parTrans" cxnId="{D913F23C-73CA-45CF-94F0-25AA682C1553}">
      <dgm:prSet/>
      <dgm:spPr/>
      <dgm:t>
        <a:bodyPr/>
        <a:lstStyle/>
        <a:p>
          <a:endParaRPr lang="uk-UA"/>
        </a:p>
      </dgm:t>
    </dgm:pt>
    <dgm:pt modelId="{B4199156-6157-49A4-B001-1A964AC819B0}" type="sibTrans" cxnId="{D913F23C-73CA-45CF-94F0-25AA682C1553}">
      <dgm:prSet/>
      <dgm:spPr/>
      <dgm:t>
        <a:bodyPr/>
        <a:lstStyle/>
        <a:p>
          <a:endParaRPr lang="uk-UA"/>
        </a:p>
      </dgm:t>
    </dgm:pt>
    <dgm:pt modelId="{6A592D2D-12C1-4C05-9130-FBE41B2672BA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Проведено заміну дверних ручок та замків на суму 2520,00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94F2292F-E0E0-4484-8137-4E9A870279A1}" type="parTrans" cxnId="{DBAD87AD-14F4-401A-A7A6-ADB5656D6C0E}">
      <dgm:prSet/>
      <dgm:spPr/>
      <dgm:t>
        <a:bodyPr/>
        <a:lstStyle/>
        <a:p>
          <a:endParaRPr lang="uk-UA"/>
        </a:p>
      </dgm:t>
    </dgm:pt>
    <dgm:pt modelId="{5B3DB034-47CB-4526-AE55-673747265C4D}" type="sibTrans" cxnId="{DBAD87AD-14F4-401A-A7A6-ADB5656D6C0E}">
      <dgm:prSet/>
      <dgm:spPr/>
      <dgm:t>
        <a:bodyPr/>
        <a:lstStyle/>
        <a:p>
          <a:endParaRPr lang="uk-UA"/>
        </a:p>
      </dgm:t>
    </dgm:pt>
    <dgm:pt modelId="{23374628-77A4-43E4-92D1-F81B77ABD7DA}">
      <dgm:prSet phldrT="[Текст]"/>
      <dgm:spPr/>
      <dgm:t>
        <a:bodyPr/>
        <a:lstStyle/>
        <a:p>
          <a:r>
            <a:rPr lang="uk-UA" dirty="0" smtClean="0"/>
            <a:t>Фінансування</a:t>
          </a:r>
          <a:endParaRPr lang="uk-UA" dirty="0"/>
        </a:p>
      </dgm:t>
    </dgm:pt>
    <dgm:pt modelId="{26C8176E-4D90-4FEF-ABB6-CBC485CEFD42}" type="parTrans" cxnId="{5134A315-7663-4FAD-8244-70CB1ED26048}">
      <dgm:prSet/>
      <dgm:spPr/>
      <dgm:t>
        <a:bodyPr/>
        <a:lstStyle/>
        <a:p>
          <a:endParaRPr lang="uk-UA"/>
        </a:p>
      </dgm:t>
    </dgm:pt>
    <dgm:pt modelId="{343693B5-BBC5-454A-AB70-42A0C33970D5}" type="sibTrans" cxnId="{5134A315-7663-4FAD-8244-70CB1ED26048}">
      <dgm:prSet/>
      <dgm:spPr/>
      <dgm:t>
        <a:bodyPr/>
        <a:lstStyle/>
        <a:p>
          <a:endParaRPr lang="uk-UA"/>
        </a:p>
      </dgm:t>
    </dgm:pt>
    <dgm:pt modelId="{4D35779A-F500-41A8-93CC-4272116E78BD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Проведено повірку газового сигналізатора на суму 26472,16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E9E25C33-3B1E-44FD-9955-8107E27A79BD}" type="parTrans" cxnId="{156F68BC-C06A-4C9B-BC26-469220E1874B}">
      <dgm:prSet/>
      <dgm:spPr/>
      <dgm:t>
        <a:bodyPr/>
        <a:lstStyle/>
        <a:p>
          <a:endParaRPr lang="uk-UA"/>
        </a:p>
      </dgm:t>
    </dgm:pt>
    <dgm:pt modelId="{527C440B-E2A1-46A6-8310-5B3158221FBE}" type="sibTrans" cxnId="{156F68BC-C06A-4C9B-BC26-469220E1874B}">
      <dgm:prSet/>
      <dgm:spPr/>
      <dgm:t>
        <a:bodyPr/>
        <a:lstStyle/>
        <a:p>
          <a:endParaRPr lang="uk-UA"/>
        </a:p>
      </dgm:t>
    </dgm:pt>
    <dgm:pt modelId="{C609A33C-5926-4F15-9582-3E314ED3E299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інструменти та господарський інвентар на суму 15728,55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FDB33202-B753-4FF5-BC98-71FC681614C3}" type="parTrans" cxnId="{717F1F18-4FF1-43E9-842B-4C4651C5B54E}">
      <dgm:prSet/>
      <dgm:spPr/>
      <dgm:t>
        <a:bodyPr/>
        <a:lstStyle/>
        <a:p>
          <a:endParaRPr lang="uk-UA"/>
        </a:p>
      </dgm:t>
    </dgm:pt>
    <dgm:pt modelId="{3A680F2A-1719-43F6-9727-F2B2C17CEBA5}" type="sibTrans" cxnId="{717F1F18-4FF1-43E9-842B-4C4651C5B54E}">
      <dgm:prSet/>
      <dgm:spPr/>
      <dgm:t>
        <a:bodyPr/>
        <a:lstStyle/>
        <a:p>
          <a:endParaRPr lang="uk-UA"/>
        </a:p>
      </dgm:t>
    </dgm:pt>
    <dgm:pt modelId="{6ECD58A0-E1CD-4FE5-A64A-8E5792D06758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дезінфікуючі та  мийні  засоби на суму 11881,77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BEA4E112-940E-4939-B2A4-A5410D4BF37C}" type="parTrans" cxnId="{170ECB45-E466-4992-8C3E-273A29452D0B}">
      <dgm:prSet/>
      <dgm:spPr/>
      <dgm:t>
        <a:bodyPr/>
        <a:lstStyle/>
        <a:p>
          <a:endParaRPr lang="uk-UA"/>
        </a:p>
      </dgm:t>
    </dgm:pt>
    <dgm:pt modelId="{CDCAF2F0-A39A-446B-A98D-750C0D26B9A8}" type="sibTrans" cxnId="{170ECB45-E466-4992-8C3E-273A29452D0B}">
      <dgm:prSet/>
      <dgm:spPr/>
      <dgm:t>
        <a:bodyPr/>
        <a:lstStyle/>
        <a:p>
          <a:endParaRPr lang="uk-UA"/>
        </a:p>
      </dgm:t>
    </dgm:pt>
    <dgm:pt modelId="{044791D5-F7BA-4D94-8A45-98AD19A39B06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канцелярські товари  на суму 8042,00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A4E2EA5B-FBF1-48F4-8A15-48E297109AEF}" type="parTrans" cxnId="{92932078-2CF1-425E-A9D8-23FB5BCFE351}">
      <dgm:prSet/>
      <dgm:spPr/>
      <dgm:t>
        <a:bodyPr/>
        <a:lstStyle/>
        <a:p>
          <a:endParaRPr lang="uk-UA"/>
        </a:p>
      </dgm:t>
    </dgm:pt>
    <dgm:pt modelId="{D91DE7E1-7049-445F-99E6-13DADEC5AAC8}" type="sibTrans" cxnId="{92932078-2CF1-425E-A9D8-23FB5BCFE351}">
      <dgm:prSet/>
      <dgm:spPr/>
      <dgm:t>
        <a:bodyPr/>
        <a:lstStyle/>
        <a:p>
          <a:endParaRPr lang="uk-UA"/>
        </a:p>
      </dgm:t>
    </dgm:pt>
    <dgm:pt modelId="{2EB9C106-158A-4CD8-AE45-2F03FCD061A9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 ігрові набори для НУШ на суму 3382,08 грн 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94AAC5F6-2206-45AE-BF14-995F027064AE}" type="parTrans" cxnId="{CD012D09-42CF-4A34-8641-A7360148A18A}">
      <dgm:prSet/>
      <dgm:spPr/>
      <dgm:t>
        <a:bodyPr/>
        <a:lstStyle/>
        <a:p>
          <a:endParaRPr lang="uk-UA"/>
        </a:p>
      </dgm:t>
    </dgm:pt>
    <dgm:pt modelId="{4311DE1E-F95D-4FA7-970B-4E4E520369D9}" type="sibTrans" cxnId="{CD012D09-42CF-4A34-8641-A7360148A18A}">
      <dgm:prSet/>
      <dgm:spPr/>
      <dgm:t>
        <a:bodyPr/>
        <a:lstStyle/>
        <a:p>
          <a:endParaRPr lang="uk-UA"/>
        </a:p>
      </dgm:t>
    </dgm:pt>
    <dgm:pt modelId="{ED057428-5BCA-49B4-A208-40CC8D68643B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Проведено косметичний ремонт закладу ( рекреації, класні кімнати, підсобні приміщення 5408  м²) на суму 10492,00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5D08E461-90A7-4C45-88F3-9A02BB915CCF}" type="parTrans" cxnId="{7133E659-C285-4795-97B2-A076C9D3C992}">
      <dgm:prSet/>
      <dgm:spPr/>
      <dgm:t>
        <a:bodyPr/>
        <a:lstStyle/>
        <a:p>
          <a:endParaRPr lang="uk-UA"/>
        </a:p>
      </dgm:t>
    </dgm:pt>
    <dgm:pt modelId="{55D0CE19-DAC2-4639-B34C-2F73D533DA7E}" type="sibTrans" cxnId="{7133E659-C285-4795-97B2-A076C9D3C992}">
      <dgm:prSet/>
      <dgm:spPr/>
      <dgm:t>
        <a:bodyPr/>
        <a:lstStyle/>
        <a:p>
          <a:endParaRPr lang="uk-UA"/>
        </a:p>
      </dgm:t>
    </dgm:pt>
    <dgm:pt modelId="{AFDEF3F7-9F74-4E07-8FB0-6F758221F760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Здійснено встановлення системи відео нагляду на суму 49900,00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09FDDED7-D9B2-442B-97E1-81A3F2FF6EA9}" type="parTrans" cxnId="{B6BA59E2-7692-41C7-972B-E66228A9E62D}">
      <dgm:prSet/>
      <dgm:spPr/>
      <dgm:t>
        <a:bodyPr/>
        <a:lstStyle/>
        <a:p>
          <a:endParaRPr lang="uk-UA"/>
        </a:p>
      </dgm:t>
    </dgm:pt>
    <dgm:pt modelId="{EE9AE6D3-6CAC-4473-84D0-1AECD8DDE128}" type="sibTrans" cxnId="{B6BA59E2-7692-41C7-972B-E66228A9E62D}">
      <dgm:prSet/>
      <dgm:spPr/>
      <dgm:t>
        <a:bodyPr/>
        <a:lstStyle/>
        <a:p>
          <a:endParaRPr lang="uk-UA"/>
        </a:p>
      </dgm:t>
    </dgm:pt>
    <dgm:pt modelId="{33963D22-1C32-487C-8DFC-AD4B7A59A9C3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Проведено заміну обладнання туалетів на суму 133734,66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FBA6BDAA-E2F1-48C9-8FAF-EDE397C3B1C7}" type="parTrans" cxnId="{6F8861AD-AD8A-4CBF-B2E8-9D7C1954848F}">
      <dgm:prSet/>
      <dgm:spPr/>
      <dgm:t>
        <a:bodyPr/>
        <a:lstStyle/>
        <a:p>
          <a:endParaRPr lang="uk-UA"/>
        </a:p>
      </dgm:t>
    </dgm:pt>
    <dgm:pt modelId="{28537118-083D-46DA-BD9A-DC490E70FECF}" type="sibTrans" cxnId="{6F8861AD-AD8A-4CBF-B2E8-9D7C1954848F}">
      <dgm:prSet/>
      <dgm:spPr/>
      <dgm:t>
        <a:bodyPr/>
        <a:lstStyle/>
        <a:p>
          <a:endParaRPr lang="uk-UA"/>
        </a:p>
      </dgm:t>
    </dgm:pt>
    <dgm:pt modelId="{F363B502-C480-4B06-A08F-BAFCD6225CF6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Проведено поточний ремонт стелі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-го поверху на суму 32999,61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431B392D-3D9D-4072-9BA4-6A5BCF9BEDB3}" type="parTrans" cxnId="{DFD0667D-66A1-4B7A-AAA9-175F28780047}">
      <dgm:prSet/>
      <dgm:spPr/>
      <dgm:t>
        <a:bodyPr/>
        <a:lstStyle/>
        <a:p>
          <a:endParaRPr lang="uk-UA"/>
        </a:p>
      </dgm:t>
    </dgm:pt>
    <dgm:pt modelId="{E7AB718D-E418-483C-AEB7-7F58B961EF33}" type="sibTrans" cxnId="{DFD0667D-66A1-4B7A-AAA9-175F28780047}">
      <dgm:prSet/>
      <dgm:spPr/>
      <dgm:t>
        <a:bodyPr/>
        <a:lstStyle/>
        <a:p>
          <a:endParaRPr lang="uk-UA"/>
        </a:p>
      </dgm:t>
    </dgm:pt>
    <dgm:pt modelId="{EA49E0EE-E8FF-4BEF-8A54-87024505C538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Проведено капітальний ремонт туалетів на суму 1413223,90 грн., капітальний ремонт частини  м’якої покрівлі закладу на суму 769881,18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D0CAD3AA-BF64-4FA3-B893-2645365ED005}" type="parTrans" cxnId="{0770A2AA-289D-4016-86E8-F8483F2F9087}">
      <dgm:prSet/>
      <dgm:spPr/>
      <dgm:t>
        <a:bodyPr/>
        <a:lstStyle/>
        <a:p>
          <a:endParaRPr lang="uk-UA"/>
        </a:p>
      </dgm:t>
    </dgm:pt>
    <dgm:pt modelId="{BCBB0065-9BAE-42D5-8AB9-4E8EFF7092E6}" type="sibTrans" cxnId="{0770A2AA-289D-4016-86E8-F8483F2F9087}">
      <dgm:prSet/>
      <dgm:spPr/>
      <dgm:t>
        <a:bodyPr/>
        <a:lstStyle/>
        <a:p>
          <a:endParaRPr lang="uk-UA"/>
        </a:p>
      </dgm:t>
    </dgm:pt>
    <dgm:pt modelId="{D6B39DD1-552D-4394-95D9-1A2311632D70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Здійснено капітальний ремонт порогу будівлі ліцею на суму 499181,00 грн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B12CFAB0-CFF3-4B55-97C9-91DE1A878A4F}" type="parTrans" cxnId="{3099DE35-6570-432A-BDFD-590A8930D857}">
      <dgm:prSet/>
      <dgm:spPr/>
      <dgm:t>
        <a:bodyPr/>
        <a:lstStyle/>
        <a:p>
          <a:endParaRPr lang="uk-UA"/>
        </a:p>
      </dgm:t>
    </dgm:pt>
    <dgm:pt modelId="{752FAF10-05D0-4975-B9C4-44A7BA610528}" type="sibTrans" cxnId="{3099DE35-6570-432A-BDFD-590A8930D857}">
      <dgm:prSet/>
      <dgm:spPr/>
      <dgm:t>
        <a:bodyPr/>
        <a:lstStyle/>
        <a:p>
          <a:endParaRPr lang="uk-UA"/>
        </a:p>
      </dgm:t>
    </dgm:pt>
    <dgm:pt modelId="{4C09BAE6-A1E4-4FDA-ABC9-422532BF152E}" type="pres">
      <dgm:prSet presAssocID="{9D104184-7214-4BDD-B836-1973323ECB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C6F4AEC-F1E1-4579-BB2A-97D2308E793C}" type="pres">
      <dgm:prSet presAssocID="{C6AB7EF4-DB15-4CED-B89B-0E509370B0F9}" presName="composite" presStyleCnt="0"/>
      <dgm:spPr/>
    </dgm:pt>
    <dgm:pt modelId="{16BCDC5D-B088-4AED-80B5-89C20B3844EF}" type="pres">
      <dgm:prSet presAssocID="{C6AB7EF4-DB15-4CED-B89B-0E509370B0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983661-8D04-45DF-9202-CF32DA5E3EE6}" type="pres">
      <dgm:prSet presAssocID="{C6AB7EF4-DB15-4CED-B89B-0E509370B0F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879C62-4E8E-4870-A6D6-268CB7B8568E}" type="pres">
      <dgm:prSet presAssocID="{B5493825-EAA1-4468-9039-CB8200587C33}" presName="sp" presStyleCnt="0"/>
      <dgm:spPr/>
    </dgm:pt>
    <dgm:pt modelId="{40340FCB-EC56-4426-93AB-BFD8E1F97196}" type="pres">
      <dgm:prSet presAssocID="{A1C0F7D5-1B68-49F2-B6F1-438E57715101}" presName="composite" presStyleCnt="0"/>
      <dgm:spPr/>
    </dgm:pt>
    <dgm:pt modelId="{9C05FAEC-7880-44D3-BBC5-9C3840F0CCEB}" type="pres">
      <dgm:prSet presAssocID="{A1C0F7D5-1B68-49F2-B6F1-438E577151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AC358E-1279-45AE-AA4C-AEA7E85DBD0E}" type="pres">
      <dgm:prSet presAssocID="{A1C0F7D5-1B68-49F2-B6F1-438E577151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02F5C4-7951-433B-AE21-10425D2812B4}" type="pres">
      <dgm:prSet presAssocID="{B4199156-6157-49A4-B001-1A964AC819B0}" presName="sp" presStyleCnt="0"/>
      <dgm:spPr/>
    </dgm:pt>
    <dgm:pt modelId="{8E5B4DC5-A5D7-47D0-8648-10AE968A1A9D}" type="pres">
      <dgm:prSet presAssocID="{23374628-77A4-43E4-92D1-F81B77ABD7DA}" presName="composite" presStyleCnt="0"/>
      <dgm:spPr/>
    </dgm:pt>
    <dgm:pt modelId="{7567CFFD-BB62-4BBA-A08A-CEDC2E194953}" type="pres">
      <dgm:prSet presAssocID="{23374628-77A4-43E4-92D1-F81B77ABD7D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2F08C7-A1A5-4D23-A086-B948EFB4329C}" type="pres">
      <dgm:prSet presAssocID="{23374628-77A4-43E4-92D1-F81B77ABD7D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7F1F18-4FF1-43E9-842B-4C4651C5B54E}" srcId="{C6AB7EF4-DB15-4CED-B89B-0E509370B0F9}" destId="{C609A33C-5926-4F15-9582-3E314ED3E299}" srcOrd="1" destOrd="0" parTransId="{FDB33202-B753-4FF5-BC98-71FC681614C3}" sibTransId="{3A680F2A-1719-43F6-9727-F2B2C17CEBA5}"/>
    <dgm:cxn modelId="{E7FF44B4-50CE-4384-9DA1-4EE6B816D6B8}" type="presOf" srcId="{6A592D2D-12C1-4C05-9130-FBE41B2672BA}" destId="{3CAC358E-1279-45AE-AA4C-AEA7E85DBD0E}" srcOrd="0" destOrd="0" presId="urn:microsoft.com/office/officeart/2005/8/layout/chevron2"/>
    <dgm:cxn modelId="{A1D5EFE1-8EF7-4033-B96A-1AB2B6653AF9}" type="presOf" srcId="{2EB9C106-158A-4CD8-AE45-2F03FCD061A9}" destId="{A3983661-8D04-45DF-9202-CF32DA5E3EE6}" srcOrd="0" destOrd="4" presId="urn:microsoft.com/office/officeart/2005/8/layout/chevron2"/>
    <dgm:cxn modelId="{587EE707-E977-4696-BED7-B628393F4212}" type="presOf" srcId="{6ECD58A0-E1CD-4FE5-A64A-8E5792D06758}" destId="{A3983661-8D04-45DF-9202-CF32DA5E3EE6}" srcOrd="0" destOrd="2" presId="urn:microsoft.com/office/officeart/2005/8/layout/chevron2"/>
    <dgm:cxn modelId="{92932078-2CF1-425E-A9D8-23FB5BCFE351}" srcId="{C6AB7EF4-DB15-4CED-B89B-0E509370B0F9}" destId="{044791D5-F7BA-4D94-8A45-98AD19A39B06}" srcOrd="3" destOrd="0" parTransId="{A4E2EA5B-FBF1-48F4-8A15-48E297109AEF}" sibTransId="{D91DE7E1-7049-445F-99E6-13DADEC5AAC8}"/>
    <dgm:cxn modelId="{170F5E9A-BB22-47E6-937D-CF529AACA0D1}" srcId="{C6AB7EF4-DB15-4CED-B89B-0E509370B0F9}" destId="{47AE25FF-17A9-4634-A604-B686317E2B8D}" srcOrd="0" destOrd="0" parTransId="{3BC1AAE6-FC11-4871-89A6-BC7AD1DFE7ED}" sibTransId="{A1A75B7C-99AC-41A6-BA11-C5731783409A}"/>
    <dgm:cxn modelId="{DFD0667D-66A1-4B7A-AAA9-175F28780047}" srcId="{23374628-77A4-43E4-92D1-F81B77ABD7DA}" destId="{F363B502-C480-4B06-A08F-BAFCD6225CF6}" srcOrd="1" destOrd="0" parTransId="{431B392D-3D9D-4072-9BA4-6A5BCF9BEDB3}" sibTransId="{E7AB718D-E418-483C-AEB7-7F58B961EF33}"/>
    <dgm:cxn modelId="{170ECB45-E466-4992-8C3E-273A29452D0B}" srcId="{C6AB7EF4-DB15-4CED-B89B-0E509370B0F9}" destId="{6ECD58A0-E1CD-4FE5-A64A-8E5792D06758}" srcOrd="2" destOrd="0" parTransId="{BEA4E112-940E-4939-B2A4-A5410D4BF37C}" sibTransId="{CDCAF2F0-A39A-446B-A98D-750C0D26B9A8}"/>
    <dgm:cxn modelId="{A9DA5C0A-8FAB-47CD-A2BE-F560D9EFE3EC}" type="presOf" srcId="{044791D5-F7BA-4D94-8A45-98AD19A39B06}" destId="{A3983661-8D04-45DF-9202-CF32DA5E3EE6}" srcOrd="0" destOrd="3" presId="urn:microsoft.com/office/officeart/2005/8/layout/chevron2"/>
    <dgm:cxn modelId="{3099DE35-6570-432A-BDFD-590A8930D857}" srcId="{23374628-77A4-43E4-92D1-F81B77ABD7DA}" destId="{D6B39DD1-552D-4394-95D9-1A2311632D70}" srcOrd="3" destOrd="0" parTransId="{B12CFAB0-CFF3-4B55-97C9-91DE1A878A4F}" sibTransId="{752FAF10-05D0-4975-B9C4-44A7BA610528}"/>
    <dgm:cxn modelId="{A66CB086-3D29-45FF-9B33-8285016B589C}" srcId="{9D104184-7214-4BDD-B836-1973323ECB55}" destId="{C6AB7EF4-DB15-4CED-B89B-0E509370B0F9}" srcOrd="0" destOrd="0" parTransId="{F9453F4C-E2D2-4AA6-931B-5498BFEF48F8}" sibTransId="{B5493825-EAA1-4468-9039-CB8200587C33}"/>
    <dgm:cxn modelId="{0ECEFDC6-C555-4D4B-8624-729548372118}" type="presOf" srcId="{C6AB7EF4-DB15-4CED-B89B-0E509370B0F9}" destId="{16BCDC5D-B088-4AED-80B5-89C20B3844EF}" srcOrd="0" destOrd="0" presId="urn:microsoft.com/office/officeart/2005/8/layout/chevron2"/>
    <dgm:cxn modelId="{6781CFD3-13ED-4D97-A330-FD290CED1A70}" type="presOf" srcId="{23374628-77A4-43E4-92D1-F81B77ABD7DA}" destId="{7567CFFD-BB62-4BBA-A08A-CEDC2E194953}" srcOrd="0" destOrd="0" presId="urn:microsoft.com/office/officeart/2005/8/layout/chevron2"/>
    <dgm:cxn modelId="{99142EC3-83BC-45E3-8BA2-8BB632AE4824}" type="presOf" srcId="{AFDEF3F7-9F74-4E07-8FB0-6F758221F760}" destId="{3CAC358E-1279-45AE-AA4C-AEA7E85DBD0E}" srcOrd="0" destOrd="2" presId="urn:microsoft.com/office/officeart/2005/8/layout/chevron2"/>
    <dgm:cxn modelId="{99AD5DD3-41CD-4448-87A2-2A65271925CB}" type="presOf" srcId="{A1C0F7D5-1B68-49F2-B6F1-438E57715101}" destId="{9C05FAEC-7880-44D3-BBC5-9C3840F0CCEB}" srcOrd="0" destOrd="0" presId="urn:microsoft.com/office/officeart/2005/8/layout/chevron2"/>
    <dgm:cxn modelId="{D913F23C-73CA-45CF-94F0-25AA682C1553}" srcId="{9D104184-7214-4BDD-B836-1973323ECB55}" destId="{A1C0F7D5-1B68-49F2-B6F1-438E57715101}" srcOrd="1" destOrd="0" parTransId="{F7DDD2C4-8CF1-4CD3-B2A9-C9AF84724567}" sibTransId="{B4199156-6157-49A4-B001-1A964AC819B0}"/>
    <dgm:cxn modelId="{BDA538C0-2CD1-4F43-A4DB-1AF64E7618F4}" type="presOf" srcId="{F363B502-C480-4B06-A08F-BAFCD6225CF6}" destId="{CF2F08C7-A1A5-4D23-A086-B948EFB4329C}" srcOrd="0" destOrd="1" presId="urn:microsoft.com/office/officeart/2005/8/layout/chevron2"/>
    <dgm:cxn modelId="{0770A2AA-289D-4016-86E8-F8483F2F9087}" srcId="{23374628-77A4-43E4-92D1-F81B77ABD7DA}" destId="{EA49E0EE-E8FF-4BEF-8A54-87024505C538}" srcOrd="2" destOrd="0" parTransId="{D0CAD3AA-BF64-4FA3-B893-2645365ED005}" sibTransId="{BCBB0065-9BAE-42D5-8AB9-4E8EFF7092E6}"/>
    <dgm:cxn modelId="{DBAD87AD-14F4-401A-A7A6-ADB5656D6C0E}" srcId="{A1C0F7D5-1B68-49F2-B6F1-438E57715101}" destId="{6A592D2D-12C1-4C05-9130-FBE41B2672BA}" srcOrd="0" destOrd="0" parTransId="{94F2292F-E0E0-4484-8137-4E9A870279A1}" sibTransId="{5B3DB034-47CB-4526-AE55-673747265C4D}"/>
    <dgm:cxn modelId="{4313CC5F-3248-47B1-BCB2-358AB42B1757}" type="presOf" srcId="{EA49E0EE-E8FF-4BEF-8A54-87024505C538}" destId="{CF2F08C7-A1A5-4D23-A086-B948EFB4329C}" srcOrd="0" destOrd="2" presId="urn:microsoft.com/office/officeart/2005/8/layout/chevron2"/>
    <dgm:cxn modelId="{CD012D09-42CF-4A34-8641-A7360148A18A}" srcId="{C6AB7EF4-DB15-4CED-B89B-0E509370B0F9}" destId="{2EB9C106-158A-4CD8-AE45-2F03FCD061A9}" srcOrd="4" destOrd="0" parTransId="{94AAC5F6-2206-45AE-BF14-995F027064AE}" sibTransId="{4311DE1E-F95D-4FA7-970B-4E4E520369D9}"/>
    <dgm:cxn modelId="{EF25693E-9A0C-4BDE-94BB-7F0FCF0CD872}" type="presOf" srcId="{9D104184-7214-4BDD-B836-1973323ECB55}" destId="{4C09BAE6-A1E4-4FDA-ABC9-422532BF152E}" srcOrd="0" destOrd="0" presId="urn:microsoft.com/office/officeart/2005/8/layout/chevron2"/>
    <dgm:cxn modelId="{1A6EE7C8-0C76-4EC6-9519-EABD1FC5089B}" type="presOf" srcId="{4D35779A-F500-41A8-93CC-4272116E78BD}" destId="{CF2F08C7-A1A5-4D23-A086-B948EFB4329C}" srcOrd="0" destOrd="0" presId="urn:microsoft.com/office/officeart/2005/8/layout/chevron2"/>
    <dgm:cxn modelId="{FD47E483-FBE0-4596-8D06-0E5EE30FD20E}" type="presOf" srcId="{D6B39DD1-552D-4394-95D9-1A2311632D70}" destId="{CF2F08C7-A1A5-4D23-A086-B948EFB4329C}" srcOrd="0" destOrd="3" presId="urn:microsoft.com/office/officeart/2005/8/layout/chevron2"/>
    <dgm:cxn modelId="{5134A315-7663-4FAD-8244-70CB1ED26048}" srcId="{9D104184-7214-4BDD-B836-1973323ECB55}" destId="{23374628-77A4-43E4-92D1-F81B77ABD7DA}" srcOrd="2" destOrd="0" parTransId="{26C8176E-4D90-4FEF-ABB6-CBC485CEFD42}" sibTransId="{343693B5-BBC5-454A-AB70-42A0C33970D5}"/>
    <dgm:cxn modelId="{7133E659-C285-4795-97B2-A076C9D3C992}" srcId="{A1C0F7D5-1B68-49F2-B6F1-438E57715101}" destId="{ED057428-5BCA-49B4-A208-40CC8D68643B}" srcOrd="1" destOrd="0" parTransId="{5D08E461-90A7-4C45-88F3-9A02BB915CCF}" sibTransId="{55D0CE19-DAC2-4639-B34C-2F73D533DA7E}"/>
    <dgm:cxn modelId="{5A0636C6-CC90-4573-B233-3FADC00DD24C}" type="presOf" srcId="{C609A33C-5926-4F15-9582-3E314ED3E299}" destId="{A3983661-8D04-45DF-9202-CF32DA5E3EE6}" srcOrd="0" destOrd="1" presId="urn:microsoft.com/office/officeart/2005/8/layout/chevron2"/>
    <dgm:cxn modelId="{156F68BC-C06A-4C9B-BC26-469220E1874B}" srcId="{23374628-77A4-43E4-92D1-F81B77ABD7DA}" destId="{4D35779A-F500-41A8-93CC-4272116E78BD}" srcOrd="0" destOrd="0" parTransId="{E9E25C33-3B1E-44FD-9955-8107E27A79BD}" sibTransId="{527C440B-E2A1-46A6-8310-5B3158221FBE}"/>
    <dgm:cxn modelId="{B6BA59E2-7692-41C7-972B-E66228A9E62D}" srcId="{A1C0F7D5-1B68-49F2-B6F1-438E57715101}" destId="{AFDEF3F7-9F74-4E07-8FB0-6F758221F760}" srcOrd="2" destOrd="0" parTransId="{09FDDED7-D9B2-442B-97E1-81A3F2FF6EA9}" sibTransId="{EE9AE6D3-6CAC-4473-84D0-1AECD8DDE128}"/>
    <dgm:cxn modelId="{6F8861AD-AD8A-4CBF-B2E8-9D7C1954848F}" srcId="{A1C0F7D5-1B68-49F2-B6F1-438E57715101}" destId="{33963D22-1C32-487C-8DFC-AD4B7A59A9C3}" srcOrd="3" destOrd="0" parTransId="{FBA6BDAA-E2F1-48C9-8FAF-EDE397C3B1C7}" sibTransId="{28537118-083D-46DA-BD9A-DC490E70FECF}"/>
    <dgm:cxn modelId="{5502D1A0-FD28-436E-A937-31D63BB88A8B}" type="presOf" srcId="{47AE25FF-17A9-4634-A604-B686317E2B8D}" destId="{A3983661-8D04-45DF-9202-CF32DA5E3EE6}" srcOrd="0" destOrd="0" presId="urn:microsoft.com/office/officeart/2005/8/layout/chevron2"/>
    <dgm:cxn modelId="{4C3FE454-D499-4002-9B95-A32F78E4DBE0}" type="presOf" srcId="{ED057428-5BCA-49B4-A208-40CC8D68643B}" destId="{3CAC358E-1279-45AE-AA4C-AEA7E85DBD0E}" srcOrd="0" destOrd="1" presId="urn:microsoft.com/office/officeart/2005/8/layout/chevron2"/>
    <dgm:cxn modelId="{0BC9BDB2-8D95-4A4D-A1E0-E3683407A2D6}" type="presOf" srcId="{33963D22-1C32-487C-8DFC-AD4B7A59A9C3}" destId="{3CAC358E-1279-45AE-AA4C-AEA7E85DBD0E}" srcOrd="0" destOrd="3" presId="urn:microsoft.com/office/officeart/2005/8/layout/chevron2"/>
    <dgm:cxn modelId="{6080A0C2-C725-4447-A565-DC8B7D6D2718}" type="presParOf" srcId="{4C09BAE6-A1E4-4FDA-ABC9-422532BF152E}" destId="{5C6F4AEC-F1E1-4579-BB2A-97D2308E793C}" srcOrd="0" destOrd="0" presId="urn:microsoft.com/office/officeart/2005/8/layout/chevron2"/>
    <dgm:cxn modelId="{65DEEBC2-D9BC-412D-B9C6-E683BCA2D8AB}" type="presParOf" srcId="{5C6F4AEC-F1E1-4579-BB2A-97D2308E793C}" destId="{16BCDC5D-B088-4AED-80B5-89C20B3844EF}" srcOrd="0" destOrd="0" presId="urn:microsoft.com/office/officeart/2005/8/layout/chevron2"/>
    <dgm:cxn modelId="{82ED2777-294D-43A4-8029-23B68C14FB32}" type="presParOf" srcId="{5C6F4AEC-F1E1-4579-BB2A-97D2308E793C}" destId="{A3983661-8D04-45DF-9202-CF32DA5E3EE6}" srcOrd="1" destOrd="0" presId="urn:microsoft.com/office/officeart/2005/8/layout/chevron2"/>
    <dgm:cxn modelId="{B1D544A0-92FE-4527-82B2-EFF6BA4B57AA}" type="presParOf" srcId="{4C09BAE6-A1E4-4FDA-ABC9-422532BF152E}" destId="{CC879C62-4E8E-4870-A6D6-268CB7B8568E}" srcOrd="1" destOrd="0" presId="urn:microsoft.com/office/officeart/2005/8/layout/chevron2"/>
    <dgm:cxn modelId="{4F103324-4152-487D-B760-B8CBEADCF883}" type="presParOf" srcId="{4C09BAE6-A1E4-4FDA-ABC9-422532BF152E}" destId="{40340FCB-EC56-4426-93AB-BFD8E1F97196}" srcOrd="2" destOrd="0" presId="urn:microsoft.com/office/officeart/2005/8/layout/chevron2"/>
    <dgm:cxn modelId="{1F282AFC-D53F-4214-AE89-087A11066FCA}" type="presParOf" srcId="{40340FCB-EC56-4426-93AB-BFD8E1F97196}" destId="{9C05FAEC-7880-44D3-BBC5-9C3840F0CCEB}" srcOrd="0" destOrd="0" presId="urn:microsoft.com/office/officeart/2005/8/layout/chevron2"/>
    <dgm:cxn modelId="{70CA5D96-7A6B-4C75-9A88-F8D8E760566C}" type="presParOf" srcId="{40340FCB-EC56-4426-93AB-BFD8E1F97196}" destId="{3CAC358E-1279-45AE-AA4C-AEA7E85DBD0E}" srcOrd="1" destOrd="0" presId="urn:microsoft.com/office/officeart/2005/8/layout/chevron2"/>
    <dgm:cxn modelId="{7736CC3E-55BB-4B91-889D-560E8F43C719}" type="presParOf" srcId="{4C09BAE6-A1E4-4FDA-ABC9-422532BF152E}" destId="{2E02F5C4-7951-433B-AE21-10425D2812B4}" srcOrd="3" destOrd="0" presId="urn:microsoft.com/office/officeart/2005/8/layout/chevron2"/>
    <dgm:cxn modelId="{937E7414-6E1C-4977-9EC7-71F4354EF179}" type="presParOf" srcId="{4C09BAE6-A1E4-4FDA-ABC9-422532BF152E}" destId="{8E5B4DC5-A5D7-47D0-8648-10AE968A1A9D}" srcOrd="4" destOrd="0" presId="urn:microsoft.com/office/officeart/2005/8/layout/chevron2"/>
    <dgm:cxn modelId="{58F82AEE-9592-4388-9469-F2605717071B}" type="presParOf" srcId="{8E5B4DC5-A5D7-47D0-8648-10AE968A1A9D}" destId="{7567CFFD-BB62-4BBA-A08A-CEDC2E194953}" srcOrd="0" destOrd="0" presId="urn:microsoft.com/office/officeart/2005/8/layout/chevron2"/>
    <dgm:cxn modelId="{910F9533-3855-4FC5-AC06-427967D52CA1}" type="presParOf" srcId="{8E5B4DC5-A5D7-47D0-8648-10AE968A1A9D}" destId="{CF2F08C7-A1A5-4D23-A086-B948EFB432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33C0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33C0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www.sch112.kiev.ua/wp-content/uploads/2018/06/126757-680x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3962402"/>
            <a:ext cx="6477000" cy="30956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3400" y="533401"/>
            <a:ext cx="11125200" cy="585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indent="5715" algn="ctr">
              <a:lnSpc>
                <a:spcPct val="150000"/>
              </a:lnSpc>
              <a:spcBef>
                <a:spcPts val="100"/>
              </a:spcBef>
            </a:pPr>
            <a:r>
              <a:rPr lang="uk-UA" sz="2400" spc="-40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ЗВІТ </a:t>
            </a:r>
            <a:r>
              <a:rPr lang="uk-UA" sz="2400" spc="-165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ДИРЕКТОРА </a:t>
            </a:r>
            <a:r>
              <a:rPr lang="uk-UA" sz="2400" spc="-160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 </a:t>
            </a:r>
          </a:p>
          <a:p>
            <a:pPr marL="12065" marR="5080" indent="5715" algn="ctr">
              <a:lnSpc>
                <a:spcPct val="150000"/>
              </a:lnSpc>
              <a:spcBef>
                <a:spcPts val="100"/>
              </a:spcBef>
            </a:pPr>
            <a:r>
              <a:rPr lang="uk-UA" sz="2400" i="1" spc="-140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КРАСНОКУТСЬКОГО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uk-UA" sz="2400" i="1" spc="-55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ЛІЦЕЮ</a:t>
            </a:r>
          </a:p>
          <a:p>
            <a:pPr marL="12065" marR="5080" indent="5715" algn="ctr">
              <a:lnSpc>
                <a:spcPct val="150000"/>
              </a:lnSpc>
              <a:spcBef>
                <a:spcPts val="100"/>
              </a:spcBef>
            </a:pPr>
            <a:r>
              <a:rPr lang="uk-UA" sz="2400" i="1" spc="-55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ІМЕНІ ГЕРОЯ РАДЯНСЬКОГО СОЮЗУ І.Н.НЕСТЕРОВА</a:t>
            </a:r>
          </a:p>
          <a:p>
            <a:pPr marL="12065" marR="5080" indent="5715" algn="ctr">
              <a:lnSpc>
                <a:spcPct val="150000"/>
              </a:lnSpc>
              <a:spcBef>
                <a:spcPts val="100"/>
              </a:spcBef>
            </a:pPr>
            <a:r>
              <a:rPr lang="uk-UA" sz="2400" i="1" spc="-55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 КРАСНОКУТСЬКОЇ</a:t>
            </a:r>
            <a:r>
              <a:rPr lang="uk-UA" sz="2400" i="1" spc="-114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uk-UA" sz="2400" i="1" spc="-110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uk-UA" sz="2400" i="1" spc="-5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СЕЛИЩНОЇ</a:t>
            </a:r>
            <a:r>
              <a:rPr lang="uk-UA" sz="2400" i="1" spc="-190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uk-UA" sz="2400" i="1" spc="-170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РАДИ </a:t>
            </a:r>
          </a:p>
          <a:p>
            <a:pPr marL="12065" marR="5080" indent="5715" algn="ctr">
              <a:lnSpc>
                <a:spcPct val="150000"/>
              </a:lnSpc>
              <a:spcBef>
                <a:spcPts val="100"/>
              </a:spcBef>
            </a:pPr>
            <a:r>
              <a:rPr lang="uk-UA" sz="2400" i="1" spc="-170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БОГОДУХІВСЬКОГО РАЙОНУ  </a:t>
            </a:r>
          </a:p>
          <a:p>
            <a:pPr marL="12065" marR="5080" indent="5715" algn="ctr">
              <a:lnSpc>
                <a:spcPct val="150000"/>
              </a:lnSpc>
              <a:spcBef>
                <a:spcPts val="100"/>
              </a:spcBef>
            </a:pPr>
            <a:r>
              <a:rPr lang="uk-UA" sz="2400" i="1" spc="-170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ХАРКІВСЬКОЇ ОБЛАСТІ</a:t>
            </a:r>
            <a:endParaRPr lang="uk-UA" sz="2400" i="1" dirty="0" smtClean="0">
              <a:solidFill>
                <a:schemeClr val="accent2">
                  <a:lumMod val="75000"/>
                </a:schemeClr>
              </a:solidFill>
              <a:latin typeface="Microsoft Sans Serif"/>
              <a:ea typeface="Microsoft Himalaya" pitchFamily="2" charset="0"/>
              <a:cs typeface="Microsoft Himalaya" pitchFamily="2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uk-UA" sz="2400" dirty="0" smtClean="0">
              <a:solidFill>
                <a:schemeClr val="accent2">
                  <a:lumMod val="75000"/>
                </a:schemeClr>
              </a:solidFill>
              <a:latin typeface="Microsoft Sans Serif"/>
              <a:ea typeface="Microsoft Himalaya" pitchFamily="2" charset="0"/>
              <a:cs typeface="Microsoft Himalaya" pitchFamily="2" charset="0"/>
            </a:endParaRPr>
          </a:p>
          <a:p>
            <a:pPr marL="2106930" marR="2094230" algn="ctr">
              <a:lnSpc>
                <a:spcPts val="3890"/>
              </a:lnSpc>
            </a:pPr>
            <a:r>
              <a:rPr lang="uk-UA" sz="2400" spc="-70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ea typeface="Microsoft Himalaya" pitchFamily="2" charset="0"/>
                <a:cs typeface="Microsoft Himalaya" pitchFamily="2" charset="0"/>
              </a:rPr>
              <a:t>МОМОТ НАТАЛІЇ ВІКТОРІВНИ</a:t>
            </a:r>
          </a:p>
          <a:p>
            <a:pPr marL="2106930" marR="2094230" algn="ctr">
              <a:lnSpc>
                <a:spcPts val="3890"/>
              </a:lnSpc>
            </a:pPr>
            <a:endParaRPr lang="uk-UA" sz="2400" spc="-70" dirty="0" smtClean="0">
              <a:solidFill>
                <a:schemeClr val="accent2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2106930" marR="2094230" algn="ctr">
              <a:lnSpc>
                <a:spcPts val="3890"/>
              </a:lnSpc>
            </a:pPr>
            <a:endParaRPr lang="uk-UA" sz="2400" spc="-70" dirty="0" smtClean="0">
              <a:solidFill>
                <a:schemeClr val="accent2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2106930" marR="2094230" algn="r">
              <a:lnSpc>
                <a:spcPts val="3890"/>
              </a:lnSpc>
            </a:pPr>
            <a:r>
              <a:rPr lang="uk-UA" sz="2000" i="1" spc="-70" dirty="0" smtClean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22 ЧЕРВНЯ 2022 РОКУ</a:t>
            </a:r>
            <a:endParaRPr lang="uk-UA" sz="2000" i="1" dirty="0">
              <a:solidFill>
                <a:schemeClr val="accent2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2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038602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Працевлаштування випускників ліцею </a:t>
            </a:r>
            <a:r>
              <a:rPr lang="uk-UA" sz="3200" dirty="0" smtClean="0"/>
              <a:t>11 класів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/>
                <a:gridCol w="1567543"/>
                <a:gridCol w="1567543"/>
                <a:gridCol w="1567543"/>
                <a:gridCol w="1567543"/>
                <a:gridCol w="1567543"/>
                <a:gridCol w="156754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latin typeface="Times New Roman"/>
                          <a:ea typeface="Calibri"/>
                          <a:cs typeface="Times New Roman"/>
                        </a:rPr>
                        <a:t>Навчальний рік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i="1">
                          <a:latin typeface="Times New Roman"/>
                          <a:ea typeface="Calibri"/>
                          <a:cs typeface="Times New Roman"/>
                        </a:rPr>
                        <a:t>Кількість випускників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i="1">
                          <a:latin typeface="Times New Roman"/>
                          <a:ea typeface="Calibri"/>
                          <a:cs typeface="Times New Roman"/>
                        </a:rPr>
                        <a:t>ЗВО ІІІ-ІV рівнів акредитації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i="1">
                          <a:latin typeface="Times New Roman"/>
                          <a:ea typeface="Calibri"/>
                          <a:cs typeface="Times New Roman"/>
                        </a:rPr>
                        <a:t>ЗВО І-ІІ рівнів акредитації 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i="1">
                          <a:latin typeface="Times New Roman"/>
                          <a:ea typeface="Calibri"/>
                          <a:cs typeface="Times New Roman"/>
                        </a:rPr>
                        <a:t>ЗП(ПТ)О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i="1">
                          <a:latin typeface="Times New Roman"/>
                          <a:ea typeface="Calibri"/>
                          <a:cs typeface="Times New Roman"/>
                        </a:rPr>
                        <a:t>Інші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latin typeface="Times New Roman"/>
                          <a:ea typeface="Calibri"/>
                          <a:cs typeface="Times New Roman"/>
                        </a:rPr>
                        <a:t>Не працюють, не навчаються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2016/2017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2017/2018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2018/2019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2019/2020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2020/2021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Створення умов для варіативності навчання та вжиті заходи щодо упровадження інноваційних педагогічних технологій у навчальний процес</a:t>
            </a:r>
            <a:endParaRPr lang="uk-U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Навчання у ліцеї здійснювалося за такими напрямами: 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природничо-математичним (9-А); 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70C0"/>
                </a:solidFill>
              </a:rPr>
              <a:t>філологічним (9-Б);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художньо-естетичним (9-В).</a:t>
            </a:r>
          </a:p>
          <a:p>
            <a:pPr>
              <a:buNone/>
            </a:pPr>
            <a:r>
              <a:rPr lang="uk-UA" dirty="0" smtClean="0"/>
              <a:t> У 10-11-х класах ліцею здійснюється профільне навчання: 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10-А, 11-А класи профільні предмети алгебра і початки аналізу та геометрія; 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 smtClean="0">
                <a:solidFill>
                  <a:srgbClr val="0070C0"/>
                </a:solidFill>
              </a:rPr>
              <a:t>10-Б, 11-Б профільні предмети українська мова та література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3657600" y="2057400"/>
            <a:ext cx="4953000" cy="1037273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10972800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різних форм позаурочної навчально-виховної роботи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11811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endParaRPr lang="uk-UA" sz="2000" dirty="0"/>
          </a:p>
          <a:p>
            <a:pPr>
              <a:buNone/>
            </a:pPr>
            <a:endParaRPr lang="uk-UA" sz="2000" dirty="0" smtClean="0"/>
          </a:p>
          <a:p>
            <a:pPr algn="ctr"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546 </a:t>
            </a:r>
            <a:r>
              <a:rPr lang="uk-UA" sz="2000" dirty="0">
                <a:solidFill>
                  <a:srgbClr val="002060"/>
                </a:solidFill>
              </a:rPr>
              <a:t>учнів </a:t>
            </a:r>
            <a:r>
              <a:rPr lang="uk-UA" sz="2000" dirty="0" smtClean="0">
                <a:solidFill>
                  <a:srgbClr val="002060"/>
                </a:solidFill>
              </a:rPr>
              <a:t>ліцею </a:t>
            </a:r>
            <a:r>
              <a:rPr lang="uk-UA" sz="2000" dirty="0">
                <a:solidFill>
                  <a:srgbClr val="002060"/>
                </a:solidFill>
              </a:rPr>
              <a:t>відвідують </a:t>
            </a:r>
            <a:endParaRPr lang="uk-UA" sz="2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школу </a:t>
            </a:r>
            <a:r>
              <a:rPr lang="uk-UA" sz="2000" dirty="0">
                <a:solidFill>
                  <a:srgbClr val="002060"/>
                </a:solidFill>
              </a:rPr>
              <a:t>мистецв, </a:t>
            </a:r>
            <a:r>
              <a:rPr lang="uk-UA" sz="2000" dirty="0" smtClean="0">
                <a:solidFill>
                  <a:srgbClr val="002060"/>
                </a:solidFill>
              </a:rPr>
              <a:t>секції </a:t>
            </a:r>
            <a:r>
              <a:rPr lang="uk-UA" sz="2000" dirty="0">
                <a:solidFill>
                  <a:srgbClr val="002060"/>
                </a:solidFill>
              </a:rPr>
              <a:t>ДЮСШ, </a:t>
            </a:r>
            <a:r>
              <a:rPr lang="uk-UA" sz="2000" dirty="0" smtClean="0">
                <a:solidFill>
                  <a:srgbClr val="002060"/>
                </a:solidFill>
              </a:rPr>
              <a:t> гуртки Краснокутського </a:t>
            </a:r>
            <a:r>
              <a:rPr lang="uk-UA" sz="2000" dirty="0">
                <a:solidFill>
                  <a:srgbClr val="002060"/>
                </a:solidFill>
              </a:rPr>
              <a:t>БК, Краснокутського ЦДЮТ та ін</a:t>
            </a:r>
            <a:r>
              <a:rPr lang="uk-UA" sz="2000" dirty="0" smtClean="0">
                <a:solidFill>
                  <a:srgbClr val="002060"/>
                </a:solidFill>
              </a:rPr>
              <a:t>.</a:t>
            </a:r>
            <a:endParaRPr lang="uk-UA" sz="2000" dirty="0">
              <a:solidFill>
                <a:srgbClr val="002060"/>
              </a:solidFill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2362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000" dirty="0" smtClean="0"/>
              <a:t> 7 гуртків (172 учнів)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67800" y="1143000"/>
            <a:ext cx="27895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None/>
            </a:pP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«Сокіл – Джура»</a:t>
            </a:r>
          </a:p>
          <a:p>
            <a:pPr>
              <a:buNone/>
            </a:pP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 (21 вихованка, </a:t>
            </a:r>
          </a:p>
          <a:p>
            <a:pPr>
              <a:buNone/>
            </a:pP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керівник Кісільова Т.В.)</a:t>
            </a:r>
            <a:endParaRPr lang="ru-RU" sz="2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6107" y="1371600"/>
            <a:ext cx="27011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70C0"/>
                </a:solidFill>
              </a:rPr>
              <a:t>«Сокіл – Джура»</a:t>
            </a:r>
          </a:p>
          <a:p>
            <a:pPr algn="ctr"/>
            <a:r>
              <a:rPr lang="uk-UA" sz="2000" b="1" i="1" dirty="0" smtClean="0">
                <a:solidFill>
                  <a:srgbClr val="0070C0"/>
                </a:solidFill>
              </a:rPr>
              <a:t> (30 хлопців, </a:t>
            </a:r>
          </a:p>
          <a:p>
            <a:pPr algn="ctr"/>
            <a:r>
              <a:rPr lang="uk-UA" sz="2000" b="1" i="1" dirty="0" smtClean="0">
                <a:solidFill>
                  <a:srgbClr val="0070C0"/>
                </a:solidFill>
              </a:rPr>
              <a:t>керівник Усатий В.О.) </a:t>
            </a:r>
          </a:p>
          <a:p>
            <a:pPr algn="ctr"/>
            <a:endParaRPr lang="uk-UA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38600" y="914400"/>
            <a:ext cx="419164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B050"/>
                </a:solidFill>
              </a:rPr>
              <a:t> «Радіотеатр»</a:t>
            </a:r>
          </a:p>
          <a:p>
            <a:pPr algn="ctr"/>
            <a:r>
              <a:rPr lang="uk-UA" sz="2000" b="1" i="1" dirty="0" smtClean="0">
                <a:solidFill>
                  <a:srgbClr val="00B050"/>
                </a:solidFill>
              </a:rPr>
              <a:t>(20 вихованців,</a:t>
            </a:r>
          </a:p>
          <a:p>
            <a:pPr algn="ctr"/>
            <a:r>
              <a:rPr lang="uk-UA" sz="2000" b="1" i="1" dirty="0" smtClean="0">
                <a:solidFill>
                  <a:srgbClr val="00B050"/>
                </a:solidFill>
              </a:rPr>
              <a:t> керівник Таран Л.М.)</a:t>
            </a:r>
          </a:p>
          <a:p>
            <a:pPr algn="ctr"/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67600" y="3581400"/>
            <a:ext cx="3144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«Вокальний»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 (28 вихованців, 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керівник Максимова С.Ю.)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10000" y="3276600"/>
            <a:ext cx="3581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uk-UA" sz="2000" b="1" i="1" dirty="0" smtClean="0">
                <a:solidFill>
                  <a:schemeClr val="accent2"/>
                </a:solidFill>
              </a:rPr>
              <a:t>«Театральний»</a:t>
            </a:r>
          </a:p>
          <a:p>
            <a:pPr>
              <a:buNone/>
            </a:pPr>
            <a:r>
              <a:rPr lang="uk-UA" sz="2000" b="1" i="1" dirty="0" smtClean="0">
                <a:solidFill>
                  <a:schemeClr val="accent2"/>
                </a:solidFill>
              </a:rPr>
              <a:t> (25 вихованців, </a:t>
            </a:r>
          </a:p>
          <a:p>
            <a:pPr>
              <a:buNone/>
            </a:pPr>
            <a:r>
              <a:rPr lang="uk-UA" sz="2000" b="1" i="1" dirty="0" smtClean="0">
                <a:solidFill>
                  <a:schemeClr val="accent2"/>
                </a:solidFill>
              </a:rPr>
              <a:t>керівник Бреславська Н</a:t>
            </a:r>
            <a:r>
              <a:rPr lang="uk-UA" sz="200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uk-UA" sz="2000" b="1" i="1" dirty="0" smtClean="0">
                <a:solidFill>
                  <a:schemeClr val="accent2"/>
                </a:solidFill>
              </a:rPr>
              <a:t>Г.) </a:t>
            </a:r>
          </a:p>
          <a:p>
            <a:pPr algn="ctr"/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7206" y="2438400"/>
            <a:ext cx="2759025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«Волейбол»</a:t>
            </a:r>
          </a:p>
          <a:p>
            <a:pPr algn="ctr"/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(30 вихованців, </a:t>
            </a:r>
          </a:p>
          <a:p>
            <a:pPr algn="ctr"/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керівник Гречкін А.П.)  </a:t>
            </a:r>
          </a:p>
          <a:p>
            <a:pPr algn="ctr"/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276600"/>
            <a:ext cx="2994858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dirty="0" smtClean="0">
                <a:solidFill>
                  <a:srgbClr val="7030A0"/>
                </a:solidFill>
              </a:rPr>
              <a:t>« Повір у себе» 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</a:rPr>
              <a:t> (18 вихованців, 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</a:rPr>
              <a:t>керівник Педорченко В.І.)</a:t>
            </a:r>
          </a:p>
          <a:p>
            <a:pPr algn="ctr"/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172200" y="1905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90800" y="15240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001000" y="19050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696200" y="28956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534400" y="28194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362200" y="26670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019800" y="30480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Робота з обдарованими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Призерами ІІ (районного)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етапу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учнівських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олімпіад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стали 9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 м. -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Кисленко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Ю. (англ. мова)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ІІ м.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Безкоровайна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М.(англ. мова), Гавриш М.(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матем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ІІІ м.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ГордєйД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Левченко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З.,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Шатохіна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Д.,(біологія),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Фещенко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А. (фізика),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Сургай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С. (укр. мова),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Левченко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З. (історія)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57200"/>
            <a:ext cx="10972800" cy="56689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Переможці </a:t>
            </a:r>
            <a:r>
              <a:rPr lang="uk-UA" i="1" u="sng" dirty="0" err="1" smtClean="0">
                <a:latin typeface="Times New Roman" pitchFamily="18" charset="0"/>
                <a:cs typeface="Times New Roman" pitchFamily="18" charset="0"/>
              </a:rPr>
              <a:t>конкусу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 імені П.</a:t>
            </a:r>
            <a:r>
              <a:rPr lang="uk-UA" i="1" u="sng" dirty="0" err="1" smtClean="0">
                <a:latin typeface="Times New Roman" pitchFamily="18" charset="0"/>
                <a:cs typeface="Times New Roman" pitchFamily="18" charset="0"/>
              </a:rPr>
              <a:t>Яцика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ІІ м.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–Кисленко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Ю.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ІІІ м.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Марюха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Д., Ільїна В.</a:t>
            </a:r>
          </a:p>
          <a:p>
            <a:pPr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Переможці І (місцевого) етапу ораторського мистецтва:</a:t>
            </a:r>
          </a:p>
          <a:p>
            <a:pPr fontAlgn="base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ІІ м. - Куля В.</a:t>
            </a:r>
          </a:p>
          <a:p>
            <a:pPr fontAlgn="base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ІІІ м. - Кравцова К.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2821" y="134873"/>
            <a:ext cx="2789555" cy="621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-25" dirty="0"/>
              <a:t>Харчування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762000" y="2133600"/>
            <a:ext cx="9732645" cy="4241800"/>
            <a:chOff x="751422" y="2151147"/>
            <a:chExt cx="9732645" cy="4241800"/>
          </a:xfrm>
        </p:grpSpPr>
        <p:sp>
          <p:nvSpPr>
            <p:cNvPr id="4" name="object 4"/>
            <p:cNvSpPr/>
            <p:nvPr/>
          </p:nvSpPr>
          <p:spPr>
            <a:xfrm>
              <a:off x="764037" y="2157497"/>
              <a:ext cx="891540" cy="4229100"/>
            </a:xfrm>
            <a:custGeom>
              <a:avLst/>
              <a:gdLst/>
              <a:ahLst/>
              <a:cxnLst/>
              <a:rect l="l" t="t" r="r" b="b"/>
              <a:pathLst>
                <a:path w="891539" h="4229100">
                  <a:moveTo>
                    <a:pt x="15266" y="0"/>
                  </a:moveTo>
                  <a:lnTo>
                    <a:pt x="49276" y="34554"/>
                  </a:lnTo>
                  <a:lnTo>
                    <a:pt x="82612" y="69519"/>
                  </a:lnTo>
                  <a:lnTo>
                    <a:pt x="115275" y="104886"/>
                  </a:lnTo>
                  <a:lnTo>
                    <a:pt x="147265" y="140646"/>
                  </a:lnTo>
                  <a:lnTo>
                    <a:pt x="178581" y="176792"/>
                  </a:lnTo>
                  <a:lnTo>
                    <a:pt x="209224" y="213316"/>
                  </a:lnTo>
                  <a:lnTo>
                    <a:pt x="239193" y="250209"/>
                  </a:lnTo>
                  <a:lnTo>
                    <a:pt x="268489" y="287463"/>
                  </a:lnTo>
                  <a:lnTo>
                    <a:pt x="297111" y="325069"/>
                  </a:lnTo>
                  <a:lnTo>
                    <a:pt x="325060" y="363021"/>
                  </a:lnTo>
                  <a:lnTo>
                    <a:pt x="352335" y="401308"/>
                  </a:lnTo>
                  <a:lnTo>
                    <a:pt x="378937" y="439924"/>
                  </a:lnTo>
                  <a:lnTo>
                    <a:pt x="404865" y="478860"/>
                  </a:lnTo>
                  <a:lnTo>
                    <a:pt x="430120" y="518108"/>
                  </a:lnTo>
                  <a:lnTo>
                    <a:pt x="454701" y="557659"/>
                  </a:lnTo>
                  <a:lnTo>
                    <a:pt x="478609" y="597505"/>
                  </a:lnTo>
                  <a:lnTo>
                    <a:pt x="501844" y="637639"/>
                  </a:lnTo>
                  <a:lnTo>
                    <a:pt x="524405" y="678052"/>
                  </a:lnTo>
                  <a:lnTo>
                    <a:pt x="546293" y="718735"/>
                  </a:lnTo>
                  <a:lnTo>
                    <a:pt x="567507" y="759681"/>
                  </a:lnTo>
                  <a:lnTo>
                    <a:pt x="588047" y="800881"/>
                  </a:lnTo>
                  <a:lnTo>
                    <a:pt x="607915" y="842328"/>
                  </a:lnTo>
                  <a:lnTo>
                    <a:pt x="627108" y="884012"/>
                  </a:lnTo>
                  <a:lnTo>
                    <a:pt x="645629" y="925926"/>
                  </a:lnTo>
                  <a:lnTo>
                    <a:pt x="663475" y="968062"/>
                  </a:lnTo>
                  <a:lnTo>
                    <a:pt x="680649" y="1010411"/>
                  </a:lnTo>
                  <a:lnTo>
                    <a:pt x="697149" y="1052965"/>
                  </a:lnTo>
                  <a:lnTo>
                    <a:pt x="712975" y="1095716"/>
                  </a:lnTo>
                  <a:lnTo>
                    <a:pt x="728128" y="1138656"/>
                  </a:lnTo>
                  <a:lnTo>
                    <a:pt x="742607" y="1181776"/>
                  </a:lnTo>
                  <a:lnTo>
                    <a:pt x="756413" y="1225068"/>
                  </a:lnTo>
                  <a:lnTo>
                    <a:pt x="769546" y="1268525"/>
                  </a:lnTo>
                  <a:lnTo>
                    <a:pt x="782005" y="1312137"/>
                  </a:lnTo>
                  <a:lnTo>
                    <a:pt x="793791" y="1355897"/>
                  </a:lnTo>
                  <a:lnTo>
                    <a:pt x="804903" y="1399797"/>
                  </a:lnTo>
                  <a:lnTo>
                    <a:pt x="815342" y="1443828"/>
                  </a:lnTo>
                  <a:lnTo>
                    <a:pt x="825107" y="1487982"/>
                  </a:lnTo>
                  <a:lnTo>
                    <a:pt x="834199" y="1532251"/>
                  </a:lnTo>
                  <a:lnTo>
                    <a:pt x="842617" y="1576626"/>
                  </a:lnTo>
                  <a:lnTo>
                    <a:pt x="850362" y="1621100"/>
                  </a:lnTo>
                  <a:lnTo>
                    <a:pt x="857433" y="1665664"/>
                  </a:lnTo>
                  <a:lnTo>
                    <a:pt x="863831" y="1710311"/>
                  </a:lnTo>
                  <a:lnTo>
                    <a:pt x="869555" y="1755031"/>
                  </a:lnTo>
                  <a:lnTo>
                    <a:pt x="874606" y="1799816"/>
                  </a:lnTo>
                  <a:lnTo>
                    <a:pt x="878984" y="1844660"/>
                  </a:lnTo>
                  <a:lnTo>
                    <a:pt x="882688" y="1889552"/>
                  </a:lnTo>
                  <a:lnTo>
                    <a:pt x="885719" y="1934485"/>
                  </a:lnTo>
                  <a:lnTo>
                    <a:pt x="888076" y="1979452"/>
                  </a:lnTo>
                  <a:lnTo>
                    <a:pt x="889759" y="2024442"/>
                  </a:lnTo>
                  <a:lnTo>
                    <a:pt x="890770" y="2069450"/>
                  </a:lnTo>
                  <a:lnTo>
                    <a:pt x="891106" y="2114465"/>
                  </a:lnTo>
                  <a:lnTo>
                    <a:pt x="890770" y="2159481"/>
                  </a:lnTo>
                  <a:lnTo>
                    <a:pt x="889759" y="2204488"/>
                  </a:lnTo>
                  <a:lnTo>
                    <a:pt x="888076" y="2249479"/>
                  </a:lnTo>
                  <a:lnTo>
                    <a:pt x="885719" y="2294445"/>
                  </a:lnTo>
                  <a:lnTo>
                    <a:pt x="882688" y="2339378"/>
                  </a:lnTo>
                  <a:lnTo>
                    <a:pt x="878984" y="2384271"/>
                  </a:lnTo>
                  <a:lnTo>
                    <a:pt x="874606" y="2429114"/>
                  </a:lnTo>
                  <a:lnTo>
                    <a:pt x="869555" y="2473900"/>
                  </a:lnTo>
                  <a:lnTo>
                    <a:pt x="863831" y="2518620"/>
                  </a:lnTo>
                  <a:lnTo>
                    <a:pt x="857433" y="2563266"/>
                  </a:lnTo>
                  <a:lnTo>
                    <a:pt x="850362" y="2607830"/>
                  </a:lnTo>
                  <a:lnTo>
                    <a:pt x="842617" y="2652304"/>
                  </a:lnTo>
                  <a:lnTo>
                    <a:pt x="834199" y="2696680"/>
                  </a:lnTo>
                  <a:lnTo>
                    <a:pt x="825107" y="2740948"/>
                  </a:lnTo>
                  <a:lnTo>
                    <a:pt x="815342" y="2785102"/>
                  </a:lnTo>
                  <a:lnTo>
                    <a:pt x="804903" y="2829133"/>
                  </a:lnTo>
                  <a:lnTo>
                    <a:pt x="793791" y="2873033"/>
                  </a:lnTo>
                  <a:lnTo>
                    <a:pt x="782005" y="2916793"/>
                  </a:lnTo>
                  <a:lnTo>
                    <a:pt x="769546" y="2960406"/>
                  </a:lnTo>
                  <a:lnTo>
                    <a:pt x="756413" y="3003862"/>
                  </a:lnTo>
                  <a:lnTo>
                    <a:pt x="742607" y="3047155"/>
                  </a:lnTo>
                  <a:lnTo>
                    <a:pt x="728128" y="3090275"/>
                  </a:lnTo>
                  <a:lnTo>
                    <a:pt x="712975" y="3133215"/>
                  </a:lnTo>
                  <a:lnTo>
                    <a:pt x="697149" y="3175965"/>
                  </a:lnTo>
                  <a:lnTo>
                    <a:pt x="680649" y="3218520"/>
                  </a:lnTo>
                  <a:lnTo>
                    <a:pt x="663475" y="3260868"/>
                  </a:lnTo>
                  <a:lnTo>
                    <a:pt x="645629" y="3303004"/>
                  </a:lnTo>
                  <a:lnTo>
                    <a:pt x="627108" y="3344918"/>
                  </a:lnTo>
                  <a:lnTo>
                    <a:pt x="607915" y="3386603"/>
                  </a:lnTo>
                  <a:lnTo>
                    <a:pt x="588047" y="3428049"/>
                  </a:lnTo>
                  <a:lnTo>
                    <a:pt x="567507" y="3469249"/>
                  </a:lnTo>
                  <a:lnTo>
                    <a:pt x="546293" y="3510195"/>
                  </a:lnTo>
                  <a:lnTo>
                    <a:pt x="524405" y="3550879"/>
                  </a:lnTo>
                  <a:lnTo>
                    <a:pt x="501844" y="3591291"/>
                  </a:lnTo>
                  <a:lnTo>
                    <a:pt x="478609" y="3631425"/>
                  </a:lnTo>
                  <a:lnTo>
                    <a:pt x="454701" y="3671272"/>
                  </a:lnTo>
                  <a:lnTo>
                    <a:pt x="430120" y="3710823"/>
                  </a:lnTo>
                  <a:lnTo>
                    <a:pt x="404865" y="3750070"/>
                  </a:lnTo>
                  <a:lnTo>
                    <a:pt x="378937" y="3789006"/>
                  </a:lnTo>
                  <a:lnTo>
                    <a:pt x="352335" y="3827622"/>
                  </a:lnTo>
                  <a:lnTo>
                    <a:pt x="325060" y="3865910"/>
                  </a:lnTo>
                  <a:lnTo>
                    <a:pt x="297111" y="3903861"/>
                  </a:lnTo>
                  <a:lnTo>
                    <a:pt x="268489" y="3941467"/>
                  </a:lnTo>
                  <a:lnTo>
                    <a:pt x="239193" y="3978721"/>
                  </a:lnTo>
                  <a:lnTo>
                    <a:pt x="209224" y="4015614"/>
                  </a:lnTo>
                  <a:lnTo>
                    <a:pt x="178581" y="4052138"/>
                  </a:lnTo>
                  <a:lnTo>
                    <a:pt x="147265" y="4088284"/>
                  </a:lnTo>
                  <a:lnTo>
                    <a:pt x="115275" y="4124045"/>
                  </a:lnTo>
                  <a:lnTo>
                    <a:pt x="82612" y="4159411"/>
                  </a:lnTo>
                  <a:lnTo>
                    <a:pt x="49276" y="4194376"/>
                  </a:lnTo>
                  <a:lnTo>
                    <a:pt x="15266" y="4228931"/>
                  </a:lnTo>
                  <a:lnTo>
                    <a:pt x="0" y="4213664"/>
                  </a:lnTo>
                  <a:lnTo>
                    <a:pt x="33764" y="4179359"/>
                  </a:lnTo>
                  <a:lnTo>
                    <a:pt x="66860" y="4144647"/>
                  </a:lnTo>
                  <a:lnTo>
                    <a:pt x="99287" y="4109535"/>
                  </a:lnTo>
                  <a:lnTo>
                    <a:pt x="131045" y="4074033"/>
                  </a:lnTo>
                  <a:lnTo>
                    <a:pt x="162135" y="4038148"/>
                  </a:lnTo>
                  <a:lnTo>
                    <a:pt x="192557" y="4001888"/>
                  </a:lnTo>
                  <a:lnTo>
                    <a:pt x="222310" y="3965261"/>
                  </a:lnTo>
                  <a:lnTo>
                    <a:pt x="251394" y="3928277"/>
                  </a:lnTo>
                  <a:lnTo>
                    <a:pt x="279809" y="3890941"/>
                  </a:lnTo>
                  <a:lnTo>
                    <a:pt x="307556" y="3853264"/>
                  </a:lnTo>
                  <a:lnTo>
                    <a:pt x="334635" y="3815253"/>
                  </a:lnTo>
                  <a:lnTo>
                    <a:pt x="361045" y="3776916"/>
                  </a:lnTo>
                  <a:lnTo>
                    <a:pt x="386786" y="3738261"/>
                  </a:lnTo>
                  <a:lnTo>
                    <a:pt x="411858" y="3699297"/>
                  </a:lnTo>
                  <a:lnTo>
                    <a:pt x="436262" y="3660031"/>
                  </a:lnTo>
                  <a:lnTo>
                    <a:pt x="459998" y="3620473"/>
                  </a:lnTo>
                  <a:lnTo>
                    <a:pt x="483064" y="3580629"/>
                  </a:lnTo>
                  <a:lnTo>
                    <a:pt x="505463" y="3540508"/>
                  </a:lnTo>
                  <a:lnTo>
                    <a:pt x="527192" y="3500118"/>
                  </a:lnTo>
                  <a:lnTo>
                    <a:pt x="548253" y="3459468"/>
                  </a:lnTo>
                  <a:lnTo>
                    <a:pt x="568645" y="3418565"/>
                  </a:lnTo>
                  <a:lnTo>
                    <a:pt x="588369" y="3377418"/>
                  </a:lnTo>
                  <a:lnTo>
                    <a:pt x="607424" y="3336034"/>
                  </a:lnTo>
                  <a:lnTo>
                    <a:pt x="625811" y="3294423"/>
                  </a:lnTo>
                  <a:lnTo>
                    <a:pt x="643529" y="3252592"/>
                  </a:lnTo>
                  <a:lnTo>
                    <a:pt x="660578" y="3210548"/>
                  </a:lnTo>
                  <a:lnTo>
                    <a:pt x="676959" y="3168302"/>
                  </a:lnTo>
                  <a:lnTo>
                    <a:pt x="692671" y="3125859"/>
                  </a:lnTo>
                  <a:lnTo>
                    <a:pt x="707715" y="3083230"/>
                  </a:lnTo>
                  <a:lnTo>
                    <a:pt x="722090" y="3040421"/>
                  </a:lnTo>
                  <a:lnTo>
                    <a:pt x="735796" y="2997441"/>
                  </a:lnTo>
                  <a:lnTo>
                    <a:pt x="748834" y="2954298"/>
                  </a:lnTo>
                  <a:lnTo>
                    <a:pt x="761203" y="2911000"/>
                  </a:lnTo>
                  <a:lnTo>
                    <a:pt x="772903" y="2867556"/>
                  </a:lnTo>
                  <a:lnTo>
                    <a:pt x="783935" y="2823974"/>
                  </a:lnTo>
                  <a:lnTo>
                    <a:pt x="794299" y="2780261"/>
                  </a:lnTo>
                  <a:lnTo>
                    <a:pt x="803993" y="2736425"/>
                  </a:lnTo>
                  <a:lnTo>
                    <a:pt x="813019" y="2692476"/>
                  </a:lnTo>
                  <a:lnTo>
                    <a:pt x="821377" y="2648421"/>
                  </a:lnTo>
                  <a:lnTo>
                    <a:pt x="829066" y="2604268"/>
                  </a:lnTo>
                  <a:lnTo>
                    <a:pt x="836086" y="2560026"/>
                  </a:lnTo>
                  <a:lnTo>
                    <a:pt x="842438" y="2515702"/>
                  </a:lnTo>
                  <a:lnTo>
                    <a:pt x="848121" y="2471305"/>
                  </a:lnTo>
                  <a:lnTo>
                    <a:pt x="853136" y="2426842"/>
                  </a:lnTo>
                  <a:lnTo>
                    <a:pt x="857482" y="2382323"/>
                  </a:lnTo>
                  <a:lnTo>
                    <a:pt x="861159" y="2337755"/>
                  </a:lnTo>
                  <a:lnTo>
                    <a:pt x="864168" y="2293146"/>
                  </a:lnTo>
                  <a:lnTo>
                    <a:pt x="866508" y="2248504"/>
                  </a:lnTo>
                  <a:lnTo>
                    <a:pt x="868179" y="2203838"/>
                  </a:lnTo>
                  <a:lnTo>
                    <a:pt x="869182" y="2159156"/>
                  </a:lnTo>
                  <a:lnTo>
                    <a:pt x="869516" y="2114465"/>
                  </a:lnTo>
                  <a:lnTo>
                    <a:pt x="869182" y="2069775"/>
                  </a:lnTo>
                  <a:lnTo>
                    <a:pt x="868179" y="2025093"/>
                  </a:lnTo>
                  <a:lnTo>
                    <a:pt x="866508" y="1980427"/>
                  </a:lnTo>
                  <a:lnTo>
                    <a:pt x="864168" y="1935785"/>
                  </a:lnTo>
                  <a:lnTo>
                    <a:pt x="861159" y="1891176"/>
                  </a:lnTo>
                  <a:lnTo>
                    <a:pt x="857482" y="1846608"/>
                  </a:lnTo>
                  <a:lnTo>
                    <a:pt x="853136" y="1802088"/>
                  </a:lnTo>
                  <a:lnTo>
                    <a:pt x="848121" y="1757626"/>
                  </a:lnTo>
                  <a:lnTo>
                    <a:pt x="842438" y="1713229"/>
                  </a:lnTo>
                  <a:lnTo>
                    <a:pt x="836086" y="1668905"/>
                  </a:lnTo>
                  <a:lnTo>
                    <a:pt x="829066" y="1624662"/>
                  </a:lnTo>
                  <a:lnTo>
                    <a:pt x="821377" y="1580510"/>
                  </a:lnTo>
                  <a:lnTo>
                    <a:pt x="813019" y="1536454"/>
                  </a:lnTo>
                  <a:lnTo>
                    <a:pt x="803993" y="1492505"/>
                  </a:lnTo>
                  <a:lnTo>
                    <a:pt x="794299" y="1448670"/>
                  </a:lnTo>
                  <a:lnTo>
                    <a:pt x="783935" y="1404957"/>
                  </a:lnTo>
                  <a:lnTo>
                    <a:pt x="772903" y="1361374"/>
                  </a:lnTo>
                  <a:lnTo>
                    <a:pt x="761203" y="1317930"/>
                  </a:lnTo>
                  <a:lnTo>
                    <a:pt x="748834" y="1274633"/>
                  </a:lnTo>
                  <a:lnTo>
                    <a:pt x="735796" y="1231490"/>
                  </a:lnTo>
                  <a:lnTo>
                    <a:pt x="722090" y="1188510"/>
                  </a:lnTo>
                  <a:lnTo>
                    <a:pt x="707715" y="1145701"/>
                  </a:lnTo>
                  <a:lnTo>
                    <a:pt x="692671" y="1103071"/>
                  </a:lnTo>
                  <a:lnTo>
                    <a:pt x="676959" y="1060629"/>
                  </a:lnTo>
                  <a:lnTo>
                    <a:pt x="660578" y="1018382"/>
                  </a:lnTo>
                  <a:lnTo>
                    <a:pt x="643529" y="976339"/>
                  </a:lnTo>
                  <a:lnTo>
                    <a:pt x="625811" y="934508"/>
                  </a:lnTo>
                  <a:lnTo>
                    <a:pt x="607424" y="892896"/>
                  </a:lnTo>
                  <a:lnTo>
                    <a:pt x="588369" y="851513"/>
                  </a:lnTo>
                  <a:lnTo>
                    <a:pt x="568645" y="810366"/>
                  </a:lnTo>
                  <a:lnTo>
                    <a:pt x="548253" y="769463"/>
                  </a:lnTo>
                  <a:lnTo>
                    <a:pt x="527192" y="728812"/>
                  </a:lnTo>
                  <a:lnTo>
                    <a:pt x="505463" y="688423"/>
                  </a:lnTo>
                  <a:lnTo>
                    <a:pt x="483064" y="648302"/>
                  </a:lnTo>
                  <a:lnTo>
                    <a:pt x="459998" y="608458"/>
                  </a:lnTo>
                  <a:lnTo>
                    <a:pt x="436262" y="568899"/>
                  </a:lnTo>
                  <a:lnTo>
                    <a:pt x="411858" y="529633"/>
                  </a:lnTo>
                  <a:lnTo>
                    <a:pt x="386786" y="490669"/>
                  </a:lnTo>
                  <a:lnTo>
                    <a:pt x="361045" y="452015"/>
                  </a:lnTo>
                  <a:lnTo>
                    <a:pt x="334635" y="413678"/>
                  </a:lnTo>
                  <a:lnTo>
                    <a:pt x="307556" y="375666"/>
                  </a:lnTo>
                  <a:lnTo>
                    <a:pt x="279809" y="337989"/>
                  </a:lnTo>
                  <a:lnTo>
                    <a:pt x="251394" y="300654"/>
                  </a:lnTo>
                  <a:lnTo>
                    <a:pt x="222310" y="263669"/>
                  </a:lnTo>
                  <a:lnTo>
                    <a:pt x="192557" y="227043"/>
                  </a:lnTo>
                  <a:lnTo>
                    <a:pt x="162135" y="190783"/>
                  </a:lnTo>
                  <a:lnTo>
                    <a:pt x="131045" y="154897"/>
                  </a:lnTo>
                  <a:lnTo>
                    <a:pt x="99287" y="119395"/>
                  </a:lnTo>
                  <a:lnTo>
                    <a:pt x="66860" y="84283"/>
                  </a:lnTo>
                  <a:lnTo>
                    <a:pt x="33764" y="49571"/>
                  </a:lnTo>
                  <a:lnTo>
                    <a:pt x="0" y="15266"/>
                  </a:lnTo>
                  <a:lnTo>
                    <a:pt x="15266" y="0"/>
                  </a:lnTo>
                  <a:close/>
                </a:path>
              </a:pathLst>
            </a:custGeom>
            <a:ln w="126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2999" y="2495231"/>
              <a:ext cx="9164955" cy="888365"/>
            </a:xfrm>
            <a:custGeom>
              <a:avLst/>
              <a:gdLst/>
              <a:ahLst/>
              <a:cxnLst/>
              <a:rect l="l" t="t" r="r" b="b"/>
              <a:pathLst>
                <a:path w="9164955" h="888364">
                  <a:moveTo>
                    <a:pt x="9164532" y="888364"/>
                  </a:moveTo>
                  <a:lnTo>
                    <a:pt x="0" y="888364"/>
                  </a:lnTo>
                  <a:lnTo>
                    <a:pt x="0" y="0"/>
                  </a:lnTo>
                  <a:lnTo>
                    <a:pt x="9164532" y="0"/>
                  </a:lnTo>
                  <a:lnTo>
                    <a:pt x="9164532" y="888364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2999" y="2495231"/>
              <a:ext cx="9164955" cy="888365"/>
            </a:xfrm>
            <a:custGeom>
              <a:avLst/>
              <a:gdLst/>
              <a:ahLst/>
              <a:cxnLst/>
              <a:rect l="l" t="t" r="r" b="b"/>
              <a:pathLst>
                <a:path w="9164955" h="888364">
                  <a:moveTo>
                    <a:pt x="0" y="0"/>
                  </a:moveTo>
                  <a:lnTo>
                    <a:pt x="9164532" y="0"/>
                  </a:lnTo>
                  <a:lnTo>
                    <a:pt x="9164532" y="888364"/>
                  </a:lnTo>
                  <a:lnTo>
                    <a:pt x="0" y="88836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7772" y="2384185"/>
              <a:ext cx="1110615" cy="1110615"/>
            </a:xfrm>
            <a:custGeom>
              <a:avLst/>
              <a:gdLst/>
              <a:ahLst/>
              <a:cxnLst/>
              <a:rect l="l" t="t" r="r" b="b"/>
              <a:pathLst>
                <a:path w="1110614" h="1110614">
                  <a:moveTo>
                    <a:pt x="555227" y="1110456"/>
                  </a:moveTo>
                  <a:lnTo>
                    <a:pt x="507320" y="1108418"/>
                  </a:lnTo>
                  <a:lnTo>
                    <a:pt x="460545" y="1102415"/>
                  </a:lnTo>
                  <a:lnTo>
                    <a:pt x="415068" y="1092614"/>
                  </a:lnTo>
                  <a:lnTo>
                    <a:pt x="371055" y="1079181"/>
                  </a:lnTo>
                  <a:lnTo>
                    <a:pt x="328675" y="1062283"/>
                  </a:lnTo>
                  <a:lnTo>
                    <a:pt x="288092" y="1042087"/>
                  </a:lnTo>
                  <a:lnTo>
                    <a:pt x="249475" y="1018759"/>
                  </a:lnTo>
                  <a:lnTo>
                    <a:pt x="212989" y="992467"/>
                  </a:lnTo>
                  <a:lnTo>
                    <a:pt x="178802" y="963376"/>
                  </a:lnTo>
                  <a:lnTo>
                    <a:pt x="147079" y="931653"/>
                  </a:lnTo>
                  <a:lnTo>
                    <a:pt x="117988" y="897466"/>
                  </a:lnTo>
                  <a:lnTo>
                    <a:pt x="91696" y="860980"/>
                  </a:lnTo>
                  <a:lnTo>
                    <a:pt x="68368" y="822363"/>
                  </a:lnTo>
                  <a:lnTo>
                    <a:pt x="48172" y="781780"/>
                  </a:lnTo>
                  <a:lnTo>
                    <a:pt x="31274" y="739400"/>
                  </a:lnTo>
                  <a:lnTo>
                    <a:pt x="17842" y="695388"/>
                  </a:lnTo>
                  <a:lnTo>
                    <a:pt x="8040" y="649910"/>
                  </a:lnTo>
                  <a:lnTo>
                    <a:pt x="2038" y="603135"/>
                  </a:lnTo>
                  <a:lnTo>
                    <a:pt x="0" y="555227"/>
                  </a:lnTo>
                  <a:lnTo>
                    <a:pt x="2038" y="507320"/>
                  </a:lnTo>
                  <a:lnTo>
                    <a:pt x="8040" y="460545"/>
                  </a:lnTo>
                  <a:lnTo>
                    <a:pt x="17842" y="415068"/>
                  </a:lnTo>
                  <a:lnTo>
                    <a:pt x="31274" y="371055"/>
                  </a:lnTo>
                  <a:lnTo>
                    <a:pt x="48172" y="328675"/>
                  </a:lnTo>
                  <a:lnTo>
                    <a:pt x="68368" y="288092"/>
                  </a:lnTo>
                  <a:lnTo>
                    <a:pt x="91696" y="249475"/>
                  </a:lnTo>
                  <a:lnTo>
                    <a:pt x="117988" y="212989"/>
                  </a:lnTo>
                  <a:lnTo>
                    <a:pt x="147079" y="178802"/>
                  </a:lnTo>
                  <a:lnTo>
                    <a:pt x="178802" y="147079"/>
                  </a:lnTo>
                  <a:lnTo>
                    <a:pt x="212989" y="117988"/>
                  </a:lnTo>
                  <a:lnTo>
                    <a:pt x="249475" y="91696"/>
                  </a:lnTo>
                  <a:lnTo>
                    <a:pt x="288092" y="68368"/>
                  </a:lnTo>
                  <a:lnTo>
                    <a:pt x="328675" y="48172"/>
                  </a:lnTo>
                  <a:lnTo>
                    <a:pt x="371055" y="31274"/>
                  </a:lnTo>
                  <a:lnTo>
                    <a:pt x="415068" y="17842"/>
                  </a:lnTo>
                  <a:lnTo>
                    <a:pt x="460545" y="8040"/>
                  </a:lnTo>
                  <a:lnTo>
                    <a:pt x="507320" y="2038"/>
                  </a:lnTo>
                  <a:lnTo>
                    <a:pt x="555227" y="0"/>
                  </a:lnTo>
                  <a:lnTo>
                    <a:pt x="604047" y="2148"/>
                  </a:lnTo>
                  <a:lnTo>
                    <a:pt x="652163" y="8525"/>
                  </a:lnTo>
                  <a:lnTo>
                    <a:pt x="699322" y="19022"/>
                  </a:lnTo>
                  <a:lnTo>
                    <a:pt x="745267" y="33535"/>
                  </a:lnTo>
                  <a:lnTo>
                    <a:pt x="789742" y="51957"/>
                  </a:lnTo>
                  <a:lnTo>
                    <a:pt x="832492" y="74183"/>
                  </a:lnTo>
                  <a:lnTo>
                    <a:pt x="873261" y="100106"/>
                  </a:lnTo>
                  <a:lnTo>
                    <a:pt x="911793" y="129621"/>
                  </a:lnTo>
                  <a:lnTo>
                    <a:pt x="947833" y="162622"/>
                  </a:lnTo>
                  <a:lnTo>
                    <a:pt x="980834" y="198662"/>
                  </a:lnTo>
                  <a:lnTo>
                    <a:pt x="1010349" y="237194"/>
                  </a:lnTo>
                  <a:lnTo>
                    <a:pt x="1036272" y="277963"/>
                  </a:lnTo>
                  <a:lnTo>
                    <a:pt x="1058498" y="320713"/>
                  </a:lnTo>
                  <a:lnTo>
                    <a:pt x="1076920" y="365188"/>
                  </a:lnTo>
                  <a:lnTo>
                    <a:pt x="1091433" y="411133"/>
                  </a:lnTo>
                  <a:lnTo>
                    <a:pt x="1101930" y="458292"/>
                  </a:lnTo>
                  <a:lnTo>
                    <a:pt x="1108307" y="506408"/>
                  </a:lnTo>
                  <a:lnTo>
                    <a:pt x="1110455" y="555227"/>
                  </a:lnTo>
                  <a:lnTo>
                    <a:pt x="1108417" y="603135"/>
                  </a:lnTo>
                  <a:lnTo>
                    <a:pt x="1102415" y="649910"/>
                  </a:lnTo>
                  <a:lnTo>
                    <a:pt x="1092613" y="695388"/>
                  </a:lnTo>
                  <a:lnTo>
                    <a:pt x="1079181" y="739400"/>
                  </a:lnTo>
                  <a:lnTo>
                    <a:pt x="1062283" y="781780"/>
                  </a:lnTo>
                  <a:lnTo>
                    <a:pt x="1042087" y="822363"/>
                  </a:lnTo>
                  <a:lnTo>
                    <a:pt x="1018759" y="860980"/>
                  </a:lnTo>
                  <a:lnTo>
                    <a:pt x="992467" y="897466"/>
                  </a:lnTo>
                  <a:lnTo>
                    <a:pt x="963376" y="931653"/>
                  </a:lnTo>
                  <a:lnTo>
                    <a:pt x="931653" y="963376"/>
                  </a:lnTo>
                  <a:lnTo>
                    <a:pt x="897466" y="992467"/>
                  </a:lnTo>
                  <a:lnTo>
                    <a:pt x="860980" y="1018759"/>
                  </a:lnTo>
                  <a:lnTo>
                    <a:pt x="822363" y="1042087"/>
                  </a:lnTo>
                  <a:lnTo>
                    <a:pt x="781780" y="1062283"/>
                  </a:lnTo>
                  <a:lnTo>
                    <a:pt x="739400" y="1079181"/>
                  </a:lnTo>
                  <a:lnTo>
                    <a:pt x="695387" y="1092614"/>
                  </a:lnTo>
                  <a:lnTo>
                    <a:pt x="649910" y="1102415"/>
                  </a:lnTo>
                  <a:lnTo>
                    <a:pt x="603135" y="1108418"/>
                  </a:lnTo>
                  <a:lnTo>
                    <a:pt x="555227" y="11104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772" y="2384185"/>
              <a:ext cx="1110615" cy="1110615"/>
            </a:xfrm>
            <a:custGeom>
              <a:avLst/>
              <a:gdLst/>
              <a:ahLst/>
              <a:cxnLst/>
              <a:rect l="l" t="t" r="r" b="b"/>
              <a:pathLst>
                <a:path w="1110614" h="1110614">
                  <a:moveTo>
                    <a:pt x="0" y="555227"/>
                  </a:moveTo>
                  <a:lnTo>
                    <a:pt x="2038" y="507320"/>
                  </a:lnTo>
                  <a:lnTo>
                    <a:pt x="8040" y="460545"/>
                  </a:lnTo>
                  <a:lnTo>
                    <a:pt x="17842" y="415068"/>
                  </a:lnTo>
                  <a:lnTo>
                    <a:pt x="31274" y="371055"/>
                  </a:lnTo>
                  <a:lnTo>
                    <a:pt x="48172" y="328675"/>
                  </a:lnTo>
                  <a:lnTo>
                    <a:pt x="68368" y="288092"/>
                  </a:lnTo>
                  <a:lnTo>
                    <a:pt x="91696" y="249475"/>
                  </a:lnTo>
                  <a:lnTo>
                    <a:pt x="117988" y="212989"/>
                  </a:lnTo>
                  <a:lnTo>
                    <a:pt x="147079" y="178802"/>
                  </a:lnTo>
                  <a:lnTo>
                    <a:pt x="178802" y="147079"/>
                  </a:lnTo>
                  <a:lnTo>
                    <a:pt x="212989" y="117988"/>
                  </a:lnTo>
                  <a:lnTo>
                    <a:pt x="249475" y="91696"/>
                  </a:lnTo>
                  <a:lnTo>
                    <a:pt x="288092" y="68368"/>
                  </a:lnTo>
                  <a:lnTo>
                    <a:pt x="328675" y="48172"/>
                  </a:lnTo>
                  <a:lnTo>
                    <a:pt x="371055" y="31274"/>
                  </a:lnTo>
                  <a:lnTo>
                    <a:pt x="415068" y="17842"/>
                  </a:lnTo>
                  <a:lnTo>
                    <a:pt x="460545" y="8040"/>
                  </a:lnTo>
                  <a:lnTo>
                    <a:pt x="507320" y="2038"/>
                  </a:lnTo>
                  <a:lnTo>
                    <a:pt x="555227" y="0"/>
                  </a:lnTo>
                  <a:lnTo>
                    <a:pt x="604047" y="2148"/>
                  </a:lnTo>
                  <a:lnTo>
                    <a:pt x="652163" y="8525"/>
                  </a:lnTo>
                  <a:lnTo>
                    <a:pt x="699322" y="19022"/>
                  </a:lnTo>
                  <a:lnTo>
                    <a:pt x="745267" y="33535"/>
                  </a:lnTo>
                  <a:lnTo>
                    <a:pt x="789742" y="51957"/>
                  </a:lnTo>
                  <a:lnTo>
                    <a:pt x="832492" y="74183"/>
                  </a:lnTo>
                  <a:lnTo>
                    <a:pt x="873261" y="100106"/>
                  </a:lnTo>
                  <a:lnTo>
                    <a:pt x="911793" y="129621"/>
                  </a:lnTo>
                  <a:lnTo>
                    <a:pt x="947833" y="162622"/>
                  </a:lnTo>
                  <a:lnTo>
                    <a:pt x="980834" y="198662"/>
                  </a:lnTo>
                  <a:lnTo>
                    <a:pt x="1010349" y="237194"/>
                  </a:lnTo>
                  <a:lnTo>
                    <a:pt x="1036272" y="277963"/>
                  </a:lnTo>
                  <a:lnTo>
                    <a:pt x="1058498" y="320713"/>
                  </a:lnTo>
                  <a:lnTo>
                    <a:pt x="1076920" y="365188"/>
                  </a:lnTo>
                  <a:lnTo>
                    <a:pt x="1091433" y="411133"/>
                  </a:lnTo>
                  <a:lnTo>
                    <a:pt x="1101930" y="458292"/>
                  </a:lnTo>
                  <a:lnTo>
                    <a:pt x="1108307" y="506408"/>
                  </a:lnTo>
                  <a:lnTo>
                    <a:pt x="1110455" y="555227"/>
                  </a:lnTo>
                  <a:lnTo>
                    <a:pt x="1108417" y="603135"/>
                  </a:lnTo>
                  <a:lnTo>
                    <a:pt x="1102415" y="649910"/>
                  </a:lnTo>
                  <a:lnTo>
                    <a:pt x="1092613" y="695388"/>
                  </a:lnTo>
                  <a:lnTo>
                    <a:pt x="1079181" y="739400"/>
                  </a:lnTo>
                  <a:lnTo>
                    <a:pt x="1062283" y="781780"/>
                  </a:lnTo>
                  <a:lnTo>
                    <a:pt x="1042087" y="822363"/>
                  </a:lnTo>
                  <a:lnTo>
                    <a:pt x="1018759" y="860980"/>
                  </a:lnTo>
                  <a:lnTo>
                    <a:pt x="992467" y="897466"/>
                  </a:lnTo>
                  <a:lnTo>
                    <a:pt x="963376" y="931653"/>
                  </a:lnTo>
                  <a:lnTo>
                    <a:pt x="931653" y="963376"/>
                  </a:lnTo>
                  <a:lnTo>
                    <a:pt x="897466" y="992467"/>
                  </a:lnTo>
                  <a:lnTo>
                    <a:pt x="860980" y="1018759"/>
                  </a:lnTo>
                  <a:lnTo>
                    <a:pt x="822363" y="1042087"/>
                  </a:lnTo>
                  <a:lnTo>
                    <a:pt x="781780" y="1062283"/>
                  </a:lnTo>
                  <a:lnTo>
                    <a:pt x="739400" y="1079181"/>
                  </a:lnTo>
                  <a:lnTo>
                    <a:pt x="695387" y="1092614"/>
                  </a:lnTo>
                  <a:lnTo>
                    <a:pt x="649910" y="1102415"/>
                  </a:lnTo>
                  <a:lnTo>
                    <a:pt x="603135" y="1108418"/>
                  </a:lnTo>
                  <a:lnTo>
                    <a:pt x="555227" y="1110456"/>
                  </a:lnTo>
                  <a:lnTo>
                    <a:pt x="507320" y="1108418"/>
                  </a:lnTo>
                  <a:lnTo>
                    <a:pt x="460545" y="1102415"/>
                  </a:lnTo>
                  <a:lnTo>
                    <a:pt x="415068" y="1092614"/>
                  </a:lnTo>
                  <a:lnTo>
                    <a:pt x="371055" y="1079181"/>
                  </a:lnTo>
                  <a:lnTo>
                    <a:pt x="328675" y="1062283"/>
                  </a:lnTo>
                  <a:lnTo>
                    <a:pt x="288092" y="1042087"/>
                  </a:lnTo>
                  <a:lnTo>
                    <a:pt x="249475" y="1018759"/>
                  </a:lnTo>
                  <a:lnTo>
                    <a:pt x="212989" y="992467"/>
                  </a:lnTo>
                  <a:lnTo>
                    <a:pt x="178802" y="963376"/>
                  </a:lnTo>
                  <a:lnTo>
                    <a:pt x="147079" y="931653"/>
                  </a:lnTo>
                  <a:lnTo>
                    <a:pt x="117988" y="897466"/>
                  </a:lnTo>
                  <a:lnTo>
                    <a:pt x="91696" y="860980"/>
                  </a:lnTo>
                  <a:lnTo>
                    <a:pt x="68368" y="822363"/>
                  </a:lnTo>
                  <a:lnTo>
                    <a:pt x="48172" y="781780"/>
                  </a:lnTo>
                  <a:lnTo>
                    <a:pt x="31274" y="739400"/>
                  </a:lnTo>
                  <a:lnTo>
                    <a:pt x="17842" y="695388"/>
                  </a:lnTo>
                  <a:lnTo>
                    <a:pt x="8040" y="649910"/>
                  </a:lnTo>
                  <a:lnTo>
                    <a:pt x="2038" y="603135"/>
                  </a:lnTo>
                  <a:lnTo>
                    <a:pt x="0" y="555227"/>
                  </a:lnTo>
                  <a:close/>
                </a:path>
              </a:pathLst>
            </a:custGeom>
            <a:ln w="126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5921" y="3827779"/>
              <a:ext cx="8841740" cy="888365"/>
            </a:xfrm>
            <a:custGeom>
              <a:avLst/>
              <a:gdLst/>
              <a:ahLst/>
              <a:cxnLst/>
              <a:rect l="l" t="t" r="r" b="b"/>
              <a:pathLst>
                <a:path w="8841740" h="888364">
                  <a:moveTo>
                    <a:pt x="8841611" y="888364"/>
                  </a:moveTo>
                  <a:lnTo>
                    <a:pt x="0" y="888364"/>
                  </a:lnTo>
                  <a:lnTo>
                    <a:pt x="0" y="0"/>
                  </a:lnTo>
                  <a:lnTo>
                    <a:pt x="8841611" y="0"/>
                  </a:lnTo>
                  <a:lnTo>
                    <a:pt x="8841611" y="888364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5921" y="3827779"/>
              <a:ext cx="8841740" cy="888365"/>
            </a:xfrm>
            <a:custGeom>
              <a:avLst/>
              <a:gdLst/>
              <a:ahLst/>
              <a:cxnLst/>
              <a:rect l="l" t="t" r="r" b="b"/>
              <a:pathLst>
                <a:path w="8841740" h="888364">
                  <a:moveTo>
                    <a:pt x="0" y="0"/>
                  </a:moveTo>
                  <a:lnTo>
                    <a:pt x="8841611" y="0"/>
                  </a:lnTo>
                  <a:lnTo>
                    <a:pt x="8841611" y="888364"/>
                  </a:lnTo>
                  <a:lnTo>
                    <a:pt x="0" y="88836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692" y="3716733"/>
              <a:ext cx="1110615" cy="1110615"/>
            </a:xfrm>
            <a:custGeom>
              <a:avLst/>
              <a:gdLst/>
              <a:ahLst/>
              <a:cxnLst/>
              <a:rect l="l" t="t" r="r" b="b"/>
              <a:pathLst>
                <a:path w="1110614" h="1110614">
                  <a:moveTo>
                    <a:pt x="555227" y="1110455"/>
                  </a:moveTo>
                  <a:lnTo>
                    <a:pt x="507320" y="1108417"/>
                  </a:lnTo>
                  <a:lnTo>
                    <a:pt x="460545" y="1102415"/>
                  </a:lnTo>
                  <a:lnTo>
                    <a:pt x="415068" y="1092613"/>
                  </a:lnTo>
                  <a:lnTo>
                    <a:pt x="371055" y="1079180"/>
                  </a:lnTo>
                  <a:lnTo>
                    <a:pt x="328675" y="1062283"/>
                  </a:lnTo>
                  <a:lnTo>
                    <a:pt x="288092" y="1042087"/>
                  </a:lnTo>
                  <a:lnTo>
                    <a:pt x="249475" y="1018759"/>
                  </a:lnTo>
                  <a:lnTo>
                    <a:pt x="212989" y="992466"/>
                  </a:lnTo>
                  <a:lnTo>
                    <a:pt x="178802" y="963376"/>
                  </a:lnTo>
                  <a:lnTo>
                    <a:pt x="147079" y="931653"/>
                  </a:lnTo>
                  <a:lnTo>
                    <a:pt x="117988" y="897466"/>
                  </a:lnTo>
                  <a:lnTo>
                    <a:pt x="91696" y="860980"/>
                  </a:lnTo>
                  <a:lnTo>
                    <a:pt x="68368" y="822363"/>
                  </a:lnTo>
                  <a:lnTo>
                    <a:pt x="48172" y="781780"/>
                  </a:lnTo>
                  <a:lnTo>
                    <a:pt x="31274" y="739400"/>
                  </a:lnTo>
                  <a:lnTo>
                    <a:pt x="17842" y="695387"/>
                  </a:lnTo>
                  <a:lnTo>
                    <a:pt x="8040" y="649910"/>
                  </a:lnTo>
                  <a:lnTo>
                    <a:pt x="2038" y="603135"/>
                  </a:lnTo>
                  <a:lnTo>
                    <a:pt x="0" y="555227"/>
                  </a:lnTo>
                  <a:lnTo>
                    <a:pt x="2038" y="507320"/>
                  </a:lnTo>
                  <a:lnTo>
                    <a:pt x="8040" y="460545"/>
                  </a:lnTo>
                  <a:lnTo>
                    <a:pt x="17842" y="415067"/>
                  </a:lnTo>
                  <a:lnTo>
                    <a:pt x="31274" y="371055"/>
                  </a:lnTo>
                  <a:lnTo>
                    <a:pt x="48172" y="328675"/>
                  </a:lnTo>
                  <a:lnTo>
                    <a:pt x="68368" y="288092"/>
                  </a:lnTo>
                  <a:lnTo>
                    <a:pt x="91696" y="249475"/>
                  </a:lnTo>
                  <a:lnTo>
                    <a:pt x="117988" y="212989"/>
                  </a:lnTo>
                  <a:lnTo>
                    <a:pt x="147079" y="178802"/>
                  </a:lnTo>
                  <a:lnTo>
                    <a:pt x="178802" y="147079"/>
                  </a:lnTo>
                  <a:lnTo>
                    <a:pt x="212989" y="117988"/>
                  </a:lnTo>
                  <a:lnTo>
                    <a:pt x="249475" y="91696"/>
                  </a:lnTo>
                  <a:lnTo>
                    <a:pt x="288092" y="68368"/>
                  </a:lnTo>
                  <a:lnTo>
                    <a:pt x="328675" y="48172"/>
                  </a:lnTo>
                  <a:lnTo>
                    <a:pt x="371055" y="31274"/>
                  </a:lnTo>
                  <a:lnTo>
                    <a:pt x="415068" y="17842"/>
                  </a:lnTo>
                  <a:lnTo>
                    <a:pt x="460545" y="8040"/>
                  </a:lnTo>
                  <a:lnTo>
                    <a:pt x="507320" y="2038"/>
                  </a:lnTo>
                  <a:lnTo>
                    <a:pt x="555227" y="0"/>
                  </a:lnTo>
                  <a:lnTo>
                    <a:pt x="604047" y="2148"/>
                  </a:lnTo>
                  <a:lnTo>
                    <a:pt x="652163" y="8525"/>
                  </a:lnTo>
                  <a:lnTo>
                    <a:pt x="699322" y="19022"/>
                  </a:lnTo>
                  <a:lnTo>
                    <a:pt x="745267" y="33535"/>
                  </a:lnTo>
                  <a:lnTo>
                    <a:pt x="789742" y="51957"/>
                  </a:lnTo>
                  <a:lnTo>
                    <a:pt x="832492" y="74183"/>
                  </a:lnTo>
                  <a:lnTo>
                    <a:pt x="873261" y="100106"/>
                  </a:lnTo>
                  <a:lnTo>
                    <a:pt x="911793" y="129621"/>
                  </a:lnTo>
                  <a:lnTo>
                    <a:pt x="947833" y="162622"/>
                  </a:lnTo>
                  <a:lnTo>
                    <a:pt x="980834" y="198662"/>
                  </a:lnTo>
                  <a:lnTo>
                    <a:pt x="1010349" y="237194"/>
                  </a:lnTo>
                  <a:lnTo>
                    <a:pt x="1036272" y="277963"/>
                  </a:lnTo>
                  <a:lnTo>
                    <a:pt x="1058498" y="320713"/>
                  </a:lnTo>
                  <a:lnTo>
                    <a:pt x="1076920" y="365188"/>
                  </a:lnTo>
                  <a:lnTo>
                    <a:pt x="1091433" y="411133"/>
                  </a:lnTo>
                  <a:lnTo>
                    <a:pt x="1101930" y="458291"/>
                  </a:lnTo>
                  <a:lnTo>
                    <a:pt x="1108307" y="506408"/>
                  </a:lnTo>
                  <a:lnTo>
                    <a:pt x="1110455" y="555227"/>
                  </a:lnTo>
                  <a:lnTo>
                    <a:pt x="1108417" y="603135"/>
                  </a:lnTo>
                  <a:lnTo>
                    <a:pt x="1102415" y="649910"/>
                  </a:lnTo>
                  <a:lnTo>
                    <a:pt x="1092613" y="695387"/>
                  </a:lnTo>
                  <a:lnTo>
                    <a:pt x="1079181" y="739400"/>
                  </a:lnTo>
                  <a:lnTo>
                    <a:pt x="1062283" y="781780"/>
                  </a:lnTo>
                  <a:lnTo>
                    <a:pt x="1042087" y="822363"/>
                  </a:lnTo>
                  <a:lnTo>
                    <a:pt x="1018759" y="860980"/>
                  </a:lnTo>
                  <a:lnTo>
                    <a:pt x="992467" y="897466"/>
                  </a:lnTo>
                  <a:lnTo>
                    <a:pt x="963376" y="931653"/>
                  </a:lnTo>
                  <a:lnTo>
                    <a:pt x="931653" y="963376"/>
                  </a:lnTo>
                  <a:lnTo>
                    <a:pt x="897466" y="992466"/>
                  </a:lnTo>
                  <a:lnTo>
                    <a:pt x="860980" y="1018759"/>
                  </a:lnTo>
                  <a:lnTo>
                    <a:pt x="822363" y="1042087"/>
                  </a:lnTo>
                  <a:lnTo>
                    <a:pt x="781780" y="1062283"/>
                  </a:lnTo>
                  <a:lnTo>
                    <a:pt x="739400" y="1079180"/>
                  </a:lnTo>
                  <a:lnTo>
                    <a:pt x="695387" y="1092613"/>
                  </a:lnTo>
                  <a:lnTo>
                    <a:pt x="649910" y="1102415"/>
                  </a:lnTo>
                  <a:lnTo>
                    <a:pt x="603135" y="1108417"/>
                  </a:lnTo>
                  <a:lnTo>
                    <a:pt x="555227" y="1110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692" y="3716733"/>
              <a:ext cx="1110615" cy="1110615"/>
            </a:xfrm>
            <a:custGeom>
              <a:avLst/>
              <a:gdLst/>
              <a:ahLst/>
              <a:cxnLst/>
              <a:rect l="l" t="t" r="r" b="b"/>
              <a:pathLst>
                <a:path w="1110614" h="1110614">
                  <a:moveTo>
                    <a:pt x="0" y="555227"/>
                  </a:moveTo>
                  <a:lnTo>
                    <a:pt x="2038" y="507320"/>
                  </a:lnTo>
                  <a:lnTo>
                    <a:pt x="8040" y="460545"/>
                  </a:lnTo>
                  <a:lnTo>
                    <a:pt x="17842" y="415068"/>
                  </a:lnTo>
                  <a:lnTo>
                    <a:pt x="31274" y="371055"/>
                  </a:lnTo>
                  <a:lnTo>
                    <a:pt x="48172" y="328675"/>
                  </a:lnTo>
                  <a:lnTo>
                    <a:pt x="68368" y="288092"/>
                  </a:lnTo>
                  <a:lnTo>
                    <a:pt x="91696" y="249475"/>
                  </a:lnTo>
                  <a:lnTo>
                    <a:pt x="117988" y="212989"/>
                  </a:lnTo>
                  <a:lnTo>
                    <a:pt x="147079" y="178802"/>
                  </a:lnTo>
                  <a:lnTo>
                    <a:pt x="178802" y="147079"/>
                  </a:lnTo>
                  <a:lnTo>
                    <a:pt x="212989" y="117988"/>
                  </a:lnTo>
                  <a:lnTo>
                    <a:pt x="249475" y="91696"/>
                  </a:lnTo>
                  <a:lnTo>
                    <a:pt x="288092" y="68368"/>
                  </a:lnTo>
                  <a:lnTo>
                    <a:pt x="328675" y="48172"/>
                  </a:lnTo>
                  <a:lnTo>
                    <a:pt x="371055" y="31274"/>
                  </a:lnTo>
                  <a:lnTo>
                    <a:pt x="415068" y="17842"/>
                  </a:lnTo>
                  <a:lnTo>
                    <a:pt x="460545" y="8040"/>
                  </a:lnTo>
                  <a:lnTo>
                    <a:pt x="507320" y="2038"/>
                  </a:lnTo>
                  <a:lnTo>
                    <a:pt x="555227" y="0"/>
                  </a:lnTo>
                  <a:lnTo>
                    <a:pt x="604047" y="2148"/>
                  </a:lnTo>
                  <a:lnTo>
                    <a:pt x="652163" y="8525"/>
                  </a:lnTo>
                  <a:lnTo>
                    <a:pt x="699322" y="19022"/>
                  </a:lnTo>
                  <a:lnTo>
                    <a:pt x="745267" y="33535"/>
                  </a:lnTo>
                  <a:lnTo>
                    <a:pt x="789742" y="51957"/>
                  </a:lnTo>
                  <a:lnTo>
                    <a:pt x="832492" y="74183"/>
                  </a:lnTo>
                  <a:lnTo>
                    <a:pt x="873261" y="100106"/>
                  </a:lnTo>
                  <a:lnTo>
                    <a:pt x="911793" y="129621"/>
                  </a:lnTo>
                  <a:lnTo>
                    <a:pt x="947833" y="162622"/>
                  </a:lnTo>
                  <a:lnTo>
                    <a:pt x="980834" y="198662"/>
                  </a:lnTo>
                  <a:lnTo>
                    <a:pt x="1010349" y="237194"/>
                  </a:lnTo>
                  <a:lnTo>
                    <a:pt x="1036272" y="277963"/>
                  </a:lnTo>
                  <a:lnTo>
                    <a:pt x="1058498" y="320713"/>
                  </a:lnTo>
                  <a:lnTo>
                    <a:pt x="1076920" y="365188"/>
                  </a:lnTo>
                  <a:lnTo>
                    <a:pt x="1091433" y="411133"/>
                  </a:lnTo>
                  <a:lnTo>
                    <a:pt x="1101930" y="458291"/>
                  </a:lnTo>
                  <a:lnTo>
                    <a:pt x="1108307" y="506408"/>
                  </a:lnTo>
                  <a:lnTo>
                    <a:pt x="1110455" y="555227"/>
                  </a:lnTo>
                  <a:lnTo>
                    <a:pt x="1108417" y="603135"/>
                  </a:lnTo>
                  <a:lnTo>
                    <a:pt x="1102415" y="649910"/>
                  </a:lnTo>
                  <a:lnTo>
                    <a:pt x="1092613" y="695387"/>
                  </a:lnTo>
                  <a:lnTo>
                    <a:pt x="1079181" y="739400"/>
                  </a:lnTo>
                  <a:lnTo>
                    <a:pt x="1062283" y="781780"/>
                  </a:lnTo>
                  <a:lnTo>
                    <a:pt x="1042087" y="822363"/>
                  </a:lnTo>
                  <a:lnTo>
                    <a:pt x="1018759" y="860980"/>
                  </a:lnTo>
                  <a:lnTo>
                    <a:pt x="992467" y="897466"/>
                  </a:lnTo>
                  <a:lnTo>
                    <a:pt x="963376" y="931653"/>
                  </a:lnTo>
                  <a:lnTo>
                    <a:pt x="931653" y="963376"/>
                  </a:lnTo>
                  <a:lnTo>
                    <a:pt x="897466" y="992466"/>
                  </a:lnTo>
                  <a:lnTo>
                    <a:pt x="860980" y="1018759"/>
                  </a:lnTo>
                  <a:lnTo>
                    <a:pt x="822363" y="1042087"/>
                  </a:lnTo>
                  <a:lnTo>
                    <a:pt x="781780" y="1062283"/>
                  </a:lnTo>
                  <a:lnTo>
                    <a:pt x="739400" y="1079180"/>
                  </a:lnTo>
                  <a:lnTo>
                    <a:pt x="695387" y="1092613"/>
                  </a:lnTo>
                  <a:lnTo>
                    <a:pt x="649910" y="1102415"/>
                  </a:lnTo>
                  <a:lnTo>
                    <a:pt x="603135" y="1108417"/>
                  </a:lnTo>
                  <a:lnTo>
                    <a:pt x="555227" y="1110455"/>
                  </a:lnTo>
                  <a:lnTo>
                    <a:pt x="507320" y="1108417"/>
                  </a:lnTo>
                  <a:lnTo>
                    <a:pt x="460545" y="1102415"/>
                  </a:lnTo>
                  <a:lnTo>
                    <a:pt x="415068" y="1092613"/>
                  </a:lnTo>
                  <a:lnTo>
                    <a:pt x="371055" y="1079180"/>
                  </a:lnTo>
                  <a:lnTo>
                    <a:pt x="328675" y="1062283"/>
                  </a:lnTo>
                  <a:lnTo>
                    <a:pt x="288092" y="1042087"/>
                  </a:lnTo>
                  <a:lnTo>
                    <a:pt x="249475" y="1018759"/>
                  </a:lnTo>
                  <a:lnTo>
                    <a:pt x="212989" y="992466"/>
                  </a:lnTo>
                  <a:lnTo>
                    <a:pt x="178802" y="963376"/>
                  </a:lnTo>
                  <a:lnTo>
                    <a:pt x="147079" y="931653"/>
                  </a:lnTo>
                  <a:lnTo>
                    <a:pt x="117988" y="897466"/>
                  </a:lnTo>
                  <a:lnTo>
                    <a:pt x="91696" y="860980"/>
                  </a:lnTo>
                  <a:lnTo>
                    <a:pt x="68368" y="822363"/>
                  </a:lnTo>
                  <a:lnTo>
                    <a:pt x="48172" y="781780"/>
                  </a:lnTo>
                  <a:lnTo>
                    <a:pt x="31274" y="739400"/>
                  </a:lnTo>
                  <a:lnTo>
                    <a:pt x="17842" y="695387"/>
                  </a:lnTo>
                  <a:lnTo>
                    <a:pt x="8040" y="649910"/>
                  </a:lnTo>
                  <a:lnTo>
                    <a:pt x="2038" y="603135"/>
                  </a:lnTo>
                  <a:lnTo>
                    <a:pt x="0" y="555227"/>
                  </a:lnTo>
                  <a:close/>
                </a:path>
              </a:pathLst>
            </a:custGeom>
            <a:ln w="12699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2999" y="5077801"/>
              <a:ext cx="9164955" cy="1053465"/>
            </a:xfrm>
            <a:custGeom>
              <a:avLst/>
              <a:gdLst/>
              <a:ahLst/>
              <a:cxnLst/>
              <a:rect l="l" t="t" r="r" b="b"/>
              <a:pathLst>
                <a:path w="9164955" h="1053464">
                  <a:moveTo>
                    <a:pt x="9164532" y="1053413"/>
                  </a:moveTo>
                  <a:lnTo>
                    <a:pt x="0" y="1053413"/>
                  </a:lnTo>
                  <a:lnTo>
                    <a:pt x="0" y="0"/>
                  </a:lnTo>
                  <a:lnTo>
                    <a:pt x="9164532" y="0"/>
                  </a:lnTo>
                  <a:lnTo>
                    <a:pt x="9164532" y="105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2999" y="5077801"/>
              <a:ext cx="9164955" cy="1053465"/>
            </a:xfrm>
            <a:custGeom>
              <a:avLst/>
              <a:gdLst/>
              <a:ahLst/>
              <a:cxnLst/>
              <a:rect l="l" t="t" r="r" b="b"/>
              <a:pathLst>
                <a:path w="9164955" h="1053464">
                  <a:moveTo>
                    <a:pt x="0" y="0"/>
                  </a:moveTo>
                  <a:lnTo>
                    <a:pt x="9164532" y="0"/>
                  </a:lnTo>
                  <a:lnTo>
                    <a:pt x="9164532" y="1053413"/>
                  </a:lnTo>
                  <a:lnTo>
                    <a:pt x="0" y="105341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33600" y="3886200"/>
            <a:ext cx="8394700" cy="234493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35280" marR="857250">
              <a:lnSpc>
                <a:spcPts val="2590"/>
              </a:lnSpc>
              <a:spcBef>
                <a:spcPts val="425"/>
              </a:spcBef>
            </a:pPr>
            <a:r>
              <a:rPr sz="2000" spc="-20" dirty="0">
                <a:latin typeface="Microsoft Sans Serif"/>
                <a:cs typeface="Microsoft Sans Serif"/>
              </a:rPr>
              <a:t>Учні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пільгових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категорій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забезпечені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безкоштовним </a:t>
            </a:r>
            <a:r>
              <a:rPr sz="2000" spc="-62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харчуванням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2590"/>
              </a:lnSpc>
            </a:pPr>
            <a:r>
              <a:rPr sz="2000" spc="-20" dirty="0">
                <a:latin typeface="Microsoft Sans Serif"/>
                <a:cs typeface="Microsoft Sans Serif"/>
              </a:rPr>
              <a:t>Учні </a:t>
            </a:r>
            <a:r>
              <a:rPr sz="2000" spc="-5" dirty="0">
                <a:latin typeface="Calibri"/>
                <a:cs typeface="Calibri"/>
              </a:rPr>
              <a:t>5-11 </a:t>
            </a:r>
            <a:r>
              <a:rPr sz="2000" spc="-25" dirty="0" smtClean="0">
                <a:latin typeface="Microsoft Sans Serif"/>
                <a:cs typeface="Microsoft Sans Serif"/>
              </a:rPr>
              <a:t>класів</a:t>
            </a:r>
            <a:r>
              <a:rPr lang="uk-UA" sz="2000" spc="-25" dirty="0" smtClean="0">
                <a:latin typeface="Microsoft Sans Serif"/>
                <a:cs typeface="Microsoft Sans Serif"/>
              </a:rPr>
              <a:t> та вихованці ГПД</a:t>
            </a:r>
            <a:r>
              <a:rPr sz="2000" spc="-25" dirty="0" smtClean="0">
                <a:latin typeface="Microsoft Sans Serif"/>
                <a:cs typeface="Microsoft Sans Serif"/>
              </a:rPr>
              <a:t> </a:t>
            </a:r>
            <a:r>
              <a:rPr lang="uk-UA" sz="2000" spc="-25" dirty="0" smtClean="0">
                <a:latin typeface="Microsoft Sans Serif"/>
                <a:cs typeface="Microsoft Sans Serif"/>
              </a:rPr>
              <a:t> </a:t>
            </a:r>
            <a:r>
              <a:rPr sz="2000" spc="-20" dirty="0" err="1" smtClean="0">
                <a:latin typeface="Microsoft Sans Serif"/>
                <a:cs typeface="Microsoft Sans Serif"/>
              </a:rPr>
              <a:t>харчу</a:t>
            </a:r>
            <a:r>
              <a:rPr lang="uk-UA" sz="2000" spc="-20" dirty="0" smtClean="0">
                <a:latin typeface="Microsoft Sans Serif"/>
                <a:cs typeface="Microsoft Sans Serif"/>
              </a:rPr>
              <a:t>валися</a:t>
            </a:r>
            <a:r>
              <a:rPr sz="2000" spc="-20" dirty="0" smtClean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за </a:t>
            </a:r>
            <a:r>
              <a:rPr sz="2000" spc="-30" dirty="0" err="1">
                <a:latin typeface="Microsoft Sans Serif"/>
                <a:cs typeface="Microsoft Sans Serif"/>
              </a:rPr>
              <a:t>кошти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40" dirty="0" err="1" smtClean="0">
                <a:latin typeface="Microsoft Sans Serif"/>
                <a:cs typeface="Microsoft Sans Serif"/>
              </a:rPr>
              <a:t>батьків</a:t>
            </a:r>
            <a:r>
              <a:rPr lang="uk-UA" sz="2000" spc="-40" dirty="0" smtClean="0">
                <a:latin typeface="Microsoft Sans Serif"/>
                <a:cs typeface="Microsoft Sans Serif"/>
              </a:rPr>
              <a:t> . Вартість харчування становила у І семестрі  21 </a:t>
            </a:r>
            <a:r>
              <a:rPr lang="uk-UA" sz="2000" spc="-40" dirty="0" err="1" smtClean="0">
                <a:latin typeface="Microsoft Sans Serif"/>
                <a:cs typeface="Microsoft Sans Serif"/>
              </a:rPr>
              <a:t>грн</a:t>
            </a:r>
            <a:r>
              <a:rPr lang="uk-UA" sz="2000" spc="-40" dirty="0" smtClean="0">
                <a:latin typeface="Microsoft Sans Serif"/>
                <a:cs typeface="Microsoft Sans Serif"/>
              </a:rPr>
              <a:t> (учні 5-11 класів) та 18 </a:t>
            </a:r>
            <a:r>
              <a:rPr lang="uk-UA" sz="2000" spc="-40" dirty="0" err="1" smtClean="0">
                <a:latin typeface="Microsoft Sans Serif"/>
                <a:cs typeface="Microsoft Sans Serif"/>
              </a:rPr>
              <a:t>грн</a:t>
            </a:r>
            <a:r>
              <a:rPr lang="uk-UA" sz="2000" spc="-40" dirty="0" smtClean="0">
                <a:latin typeface="Microsoft Sans Serif"/>
                <a:cs typeface="Microsoft Sans Serif"/>
              </a:rPr>
              <a:t> (вихованці ГПД); у ІІ семестрі - 25 </a:t>
            </a:r>
            <a:r>
              <a:rPr lang="uk-UA" sz="2000" spc="-40" dirty="0" err="1" smtClean="0">
                <a:latin typeface="Microsoft Sans Serif"/>
                <a:cs typeface="Microsoft Sans Serif"/>
              </a:rPr>
              <a:t>грн</a:t>
            </a:r>
            <a:r>
              <a:rPr lang="uk-UA" sz="2000" spc="-40" dirty="0" smtClean="0">
                <a:latin typeface="Microsoft Sans Serif"/>
                <a:cs typeface="Microsoft Sans Serif"/>
              </a:rPr>
              <a:t> (учні 5-11 класів) та 21 </a:t>
            </a:r>
            <a:r>
              <a:rPr lang="uk-UA" sz="2000" spc="-40" dirty="0" err="1" smtClean="0">
                <a:latin typeface="Microsoft Sans Serif"/>
                <a:cs typeface="Microsoft Sans Serif"/>
              </a:rPr>
              <a:t>грн</a:t>
            </a:r>
            <a:r>
              <a:rPr lang="uk-UA" sz="2000" spc="-40" dirty="0" smtClean="0">
                <a:latin typeface="Microsoft Sans Serif"/>
                <a:cs typeface="Microsoft Sans Serif"/>
              </a:rPr>
              <a:t> (вихованці ГПД)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7774" y="5049282"/>
            <a:ext cx="1110615" cy="1110615"/>
            <a:chOff x="757772" y="5049280"/>
            <a:chExt cx="1110615" cy="1110615"/>
          </a:xfrm>
        </p:grpSpPr>
        <p:sp>
          <p:nvSpPr>
            <p:cNvPr id="17" name="object 17"/>
            <p:cNvSpPr/>
            <p:nvPr/>
          </p:nvSpPr>
          <p:spPr>
            <a:xfrm>
              <a:off x="757772" y="5049280"/>
              <a:ext cx="1110615" cy="1110615"/>
            </a:xfrm>
            <a:custGeom>
              <a:avLst/>
              <a:gdLst/>
              <a:ahLst/>
              <a:cxnLst/>
              <a:rect l="l" t="t" r="r" b="b"/>
              <a:pathLst>
                <a:path w="1110614" h="1110614">
                  <a:moveTo>
                    <a:pt x="555227" y="1110456"/>
                  </a:moveTo>
                  <a:lnTo>
                    <a:pt x="507320" y="1108418"/>
                  </a:lnTo>
                  <a:lnTo>
                    <a:pt x="460545" y="1102415"/>
                  </a:lnTo>
                  <a:lnTo>
                    <a:pt x="415068" y="1092614"/>
                  </a:lnTo>
                  <a:lnTo>
                    <a:pt x="371055" y="1079181"/>
                  </a:lnTo>
                  <a:lnTo>
                    <a:pt x="328675" y="1062283"/>
                  </a:lnTo>
                  <a:lnTo>
                    <a:pt x="288092" y="1042087"/>
                  </a:lnTo>
                  <a:lnTo>
                    <a:pt x="249475" y="1018759"/>
                  </a:lnTo>
                  <a:lnTo>
                    <a:pt x="212989" y="992467"/>
                  </a:lnTo>
                  <a:lnTo>
                    <a:pt x="178802" y="963376"/>
                  </a:lnTo>
                  <a:lnTo>
                    <a:pt x="147079" y="931653"/>
                  </a:lnTo>
                  <a:lnTo>
                    <a:pt x="117988" y="897466"/>
                  </a:lnTo>
                  <a:lnTo>
                    <a:pt x="91696" y="860980"/>
                  </a:lnTo>
                  <a:lnTo>
                    <a:pt x="68368" y="822363"/>
                  </a:lnTo>
                  <a:lnTo>
                    <a:pt x="48172" y="781781"/>
                  </a:lnTo>
                  <a:lnTo>
                    <a:pt x="31274" y="739400"/>
                  </a:lnTo>
                  <a:lnTo>
                    <a:pt x="17842" y="695388"/>
                  </a:lnTo>
                  <a:lnTo>
                    <a:pt x="8040" y="649911"/>
                  </a:lnTo>
                  <a:lnTo>
                    <a:pt x="2038" y="603135"/>
                  </a:lnTo>
                  <a:lnTo>
                    <a:pt x="0" y="555228"/>
                  </a:lnTo>
                  <a:lnTo>
                    <a:pt x="2038" y="507321"/>
                  </a:lnTo>
                  <a:lnTo>
                    <a:pt x="8040" y="460545"/>
                  </a:lnTo>
                  <a:lnTo>
                    <a:pt x="17842" y="415068"/>
                  </a:lnTo>
                  <a:lnTo>
                    <a:pt x="31274" y="371056"/>
                  </a:lnTo>
                  <a:lnTo>
                    <a:pt x="48172" y="328675"/>
                  </a:lnTo>
                  <a:lnTo>
                    <a:pt x="68368" y="288093"/>
                  </a:lnTo>
                  <a:lnTo>
                    <a:pt x="91696" y="249475"/>
                  </a:lnTo>
                  <a:lnTo>
                    <a:pt x="117988" y="212989"/>
                  </a:lnTo>
                  <a:lnTo>
                    <a:pt x="147079" y="178802"/>
                  </a:lnTo>
                  <a:lnTo>
                    <a:pt x="178802" y="147080"/>
                  </a:lnTo>
                  <a:lnTo>
                    <a:pt x="212989" y="117989"/>
                  </a:lnTo>
                  <a:lnTo>
                    <a:pt x="249475" y="91696"/>
                  </a:lnTo>
                  <a:lnTo>
                    <a:pt x="288092" y="68368"/>
                  </a:lnTo>
                  <a:lnTo>
                    <a:pt x="328675" y="48172"/>
                  </a:lnTo>
                  <a:lnTo>
                    <a:pt x="371055" y="31275"/>
                  </a:lnTo>
                  <a:lnTo>
                    <a:pt x="415068" y="17842"/>
                  </a:lnTo>
                  <a:lnTo>
                    <a:pt x="460545" y="8040"/>
                  </a:lnTo>
                  <a:lnTo>
                    <a:pt x="507320" y="2038"/>
                  </a:lnTo>
                  <a:lnTo>
                    <a:pt x="555227" y="0"/>
                  </a:lnTo>
                  <a:lnTo>
                    <a:pt x="604047" y="2148"/>
                  </a:lnTo>
                  <a:lnTo>
                    <a:pt x="652163" y="8525"/>
                  </a:lnTo>
                  <a:lnTo>
                    <a:pt x="699322" y="19022"/>
                  </a:lnTo>
                  <a:lnTo>
                    <a:pt x="745267" y="33535"/>
                  </a:lnTo>
                  <a:lnTo>
                    <a:pt x="789742" y="51957"/>
                  </a:lnTo>
                  <a:lnTo>
                    <a:pt x="832492" y="74183"/>
                  </a:lnTo>
                  <a:lnTo>
                    <a:pt x="873261" y="100106"/>
                  </a:lnTo>
                  <a:lnTo>
                    <a:pt x="911793" y="129621"/>
                  </a:lnTo>
                  <a:lnTo>
                    <a:pt x="947833" y="162622"/>
                  </a:lnTo>
                  <a:lnTo>
                    <a:pt x="980834" y="198662"/>
                  </a:lnTo>
                  <a:lnTo>
                    <a:pt x="1010349" y="237194"/>
                  </a:lnTo>
                  <a:lnTo>
                    <a:pt x="1036272" y="277963"/>
                  </a:lnTo>
                  <a:lnTo>
                    <a:pt x="1058498" y="320713"/>
                  </a:lnTo>
                  <a:lnTo>
                    <a:pt x="1076920" y="365189"/>
                  </a:lnTo>
                  <a:lnTo>
                    <a:pt x="1091433" y="411133"/>
                  </a:lnTo>
                  <a:lnTo>
                    <a:pt x="1101930" y="458292"/>
                  </a:lnTo>
                  <a:lnTo>
                    <a:pt x="1108307" y="506409"/>
                  </a:lnTo>
                  <a:lnTo>
                    <a:pt x="1110455" y="555228"/>
                  </a:lnTo>
                  <a:lnTo>
                    <a:pt x="1108417" y="603135"/>
                  </a:lnTo>
                  <a:lnTo>
                    <a:pt x="1102415" y="649911"/>
                  </a:lnTo>
                  <a:lnTo>
                    <a:pt x="1092613" y="695388"/>
                  </a:lnTo>
                  <a:lnTo>
                    <a:pt x="1079181" y="739400"/>
                  </a:lnTo>
                  <a:lnTo>
                    <a:pt x="1062283" y="781781"/>
                  </a:lnTo>
                  <a:lnTo>
                    <a:pt x="1042087" y="822363"/>
                  </a:lnTo>
                  <a:lnTo>
                    <a:pt x="1018759" y="860980"/>
                  </a:lnTo>
                  <a:lnTo>
                    <a:pt x="992467" y="897466"/>
                  </a:lnTo>
                  <a:lnTo>
                    <a:pt x="963376" y="931653"/>
                  </a:lnTo>
                  <a:lnTo>
                    <a:pt x="931653" y="963376"/>
                  </a:lnTo>
                  <a:lnTo>
                    <a:pt x="897466" y="992467"/>
                  </a:lnTo>
                  <a:lnTo>
                    <a:pt x="860980" y="1018759"/>
                  </a:lnTo>
                  <a:lnTo>
                    <a:pt x="822363" y="1042087"/>
                  </a:lnTo>
                  <a:lnTo>
                    <a:pt x="781780" y="1062283"/>
                  </a:lnTo>
                  <a:lnTo>
                    <a:pt x="739400" y="1079181"/>
                  </a:lnTo>
                  <a:lnTo>
                    <a:pt x="695387" y="1092614"/>
                  </a:lnTo>
                  <a:lnTo>
                    <a:pt x="649910" y="1102415"/>
                  </a:lnTo>
                  <a:lnTo>
                    <a:pt x="603135" y="1108418"/>
                  </a:lnTo>
                  <a:lnTo>
                    <a:pt x="555227" y="11104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7772" y="5049280"/>
              <a:ext cx="1110615" cy="1110615"/>
            </a:xfrm>
            <a:custGeom>
              <a:avLst/>
              <a:gdLst/>
              <a:ahLst/>
              <a:cxnLst/>
              <a:rect l="l" t="t" r="r" b="b"/>
              <a:pathLst>
                <a:path w="1110614" h="1110614">
                  <a:moveTo>
                    <a:pt x="0" y="555228"/>
                  </a:moveTo>
                  <a:lnTo>
                    <a:pt x="2038" y="507321"/>
                  </a:lnTo>
                  <a:lnTo>
                    <a:pt x="8040" y="460545"/>
                  </a:lnTo>
                  <a:lnTo>
                    <a:pt x="17842" y="415068"/>
                  </a:lnTo>
                  <a:lnTo>
                    <a:pt x="31274" y="371056"/>
                  </a:lnTo>
                  <a:lnTo>
                    <a:pt x="48172" y="328675"/>
                  </a:lnTo>
                  <a:lnTo>
                    <a:pt x="68368" y="288093"/>
                  </a:lnTo>
                  <a:lnTo>
                    <a:pt x="91696" y="249475"/>
                  </a:lnTo>
                  <a:lnTo>
                    <a:pt x="117988" y="212989"/>
                  </a:lnTo>
                  <a:lnTo>
                    <a:pt x="147079" y="178802"/>
                  </a:lnTo>
                  <a:lnTo>
                    <a:pt x="178802" y="147080"/>
                  </a:lnTo>
                  <a:lnTo>
                    <a:pt x="212989" y="117989"/>
                  </a:lnTo>
                  <a:lnTo>
                    <a:pt x="249475" y="91696"/>
                  </a:lnTo>
                  <a:lnTo>
                    <a:pt x="288092" y="68368"/>
                  </a:lnTo>
                  <a:lnTo>
                    <a:pt x="328675" y="48172"/>
                  </a:lnTo>
                  <a:lnTo>
                    <a:pt x="371055" y="31275"/>
                  </a:lnTo>
                  <a:lnTo>
                    <a:pt x="415068" y="17842"/>
                  </a:lnTo>
                  <a:lnTo>
                    <a:pt x="460545" y="8040"/>
                  </a:lnTo>
                  <a:lnTo>
                    <a:pt x="507320" y="2038"/>
                  </a:lnTo>
                  <a:lnTo>
                    <a:pt x="555227" y="0"/>
                  </a:lnTo>
                  <a:lnTo>
                    <a:pt x="604047" y="2148"/>
                  </a:lnTo>
                  <a:lnTo>
                    <a:pt x="652163" y="8525"/>
                  </a:lnTo>
                  <a:lnTo>
                    <a:pt x="699322" y="19022"/>
                  </a:lnTo>
                  <a:lnTo>
                    <a:pt x="745267" y="33535"/>
                  </a:lnTo>
                  <a:lnTo>
                    <a:pt x="789742" y="51957"/>
                  </a:lnTo>
                  <a:lnTo>
                    <a:pt x="832492" y="74183"/>
                  </a:lnTo>
                  <a:lnTo>
                    <a:pt x="873261" y="100106"/>
                  </a:lnTo>
                  <a:lnTo>
                    <a:pt x="911793" y="129621"/>
                  </a:lnTo>
                  <a:lnTo>
                    <a:pt x="947833" y="162622"/>
                  </a:lnTo>
                  <a:lnTo>
                    <a:pt x="980834" y="198662"/>
                  </a:lnTo>
                  <a:lnTo>
                    <a:pt x="1010349" y="237194"/>
                  </a:lnTo>
                  <a:lnTo>
                    <a:pt x="1036272" y="277963"/>
                  </a:lnTo>
                  <a:lnTo>
                    <a:pt x="1058498" y="320713"/>
                  </a:lnTo>
                  <a:lnTo>
                    <a:pt x="1076920" y="365189"/>
                  </a:lnTo>
                  <a:lnTo>
                    <a:pt x="1091433" y="411133"/>
                  </a:lnTo>
                  <a:lnTo>
                    <a:pt x="1101930" y="458292"/>
                  </a:lnTo>
                  <a:lnTo>
                    <a:pt x="1108307" y="506409"/>
                  </a:lnTo>
                  <a:lnTo>
                    <a:pt x="1110455" y="555228"/>
                  </a:lnTo>
                  <a:lnTo>
                    <a:pt x="1108417" y="603135"/>
                  </a:lnTo>
                  <a:lnTo>
                    <a:pt x="1102415" y="649911"/>
                  </a:lnTo>
                  <a:lnTo>
                    <a:pt x="1092613" y="695388"/>
                  </a:lnTo>
                  <a:lnTo>
                    <a:pt x="1079181" y="739400"/>
                  </a:lnTo>
                  <a:lnTo>
                    <a:pt x="1062283" y="781781"/>
                  </a:lnTo>
                  <a:lnTo>
                    <a:pt x="1042087" y="822363"/>
                  </a:lnTo>
                  <a:lnTo>
                    <a:pt x="1018759" y="860980"/>
                  </a:lnTo>
                  <a:lnTo>
                    <a:pt x="992467" y="897466"/>
                  </a:lnTo>
                  <a:lnTo>
                    <a:pt x="963376" y="931653"/>
                  </a:lnTo>
                  <a:lnTo>
                    <a:pt x="931653" y="963376"/>
                  </a:lnTo>
                  <a:lnTo>
                    <a:pt x="897466" y="992467"/>
                  </a:lnTo>
                  <a:lnTo>
                    <a:pt x="860980" y="1018759"/>
                  </a:lnTo>
                  <a:lnTo>
                    <a:pt x="822363" y="1042087"/>
                  </a:lnTo>
                  <a:lnTo>
                    <a:pt x="781780" y="1062283"/>
                  </a:lnTo>
                  <a:lnTo>
                    <a:pt x="739400" y="1079181"/>
                  </a:lnTo>
                  <a:lnTo>
                    <a:pt x="695387" y="1092614"/>
                  </a:lnTo>
                  <a:lnTo>
                    <a:pt x="649910" y="1102415"/>
                  </a:lnTo>
                  <a:lnTo>
                    <a:pt x="603135" y="1108418"/>
                  </a:lnTo>
                  <a:lnTo>
                    <a:pt x="555227" y="1110456"/>
                  </a:lnTo>
                  <a:lnTo>
                    <a:pt x="507320" y="1108418"/>
                  </a:lnTo>
                  <a:lnTo>
                    <a:pt x="460545" y="1102415"/>
                  </a:lnTo>
                  <a:lnTo>
                    <a:pt x="415068" y="1092614"/>
                  </a:lnTo>
                  <a:lnTo>
                    <a:pt x="371055" y="1079181"/>
                  </a:lnTo>
                  <a:lnTo>
                    <a:pt x="328675" y="1062283"/>
                  </a:lnTo>
                  <a:lnTo>
                    <a:pt x="288092" y="1042087"/>
                  </a:lnTo>
                  <a:lnTo>
                    <a:pt x="249475" y="1018759"/>
                  </a:lnTo>
                  <a:lnTo>
                    <a:pt x="212989" y="992467"/>
                  </a:lnTo>
                  <a:lnTo>
                    <a:pt x="178802" y="963376"/>
                  </a:lnTo>
                  <a:lnTo>
                    <a:pt x="147079" y="931653"/>
                  </a:lnTo>
                  <a:lnTo>
                    <a:pt x="117988" y="897466"/>
                  </a:lnTo>
                  <a:lnTo>
                    <a:pt x="91696" y="860980"/>
                  </a:lnTo>
                  <a:lnTo>
                    <a:pt x="68368" y="822363"/>
                  </a:lnTo>
                  <a:lnTo>
                    <a:pt x="48172" y="781781"/>
                  </a:lnTo>
                  <a:lnTo>
                    <a:pt x="31274" y="739400"/>
                  </a:lnTo>
                  <a:lnTo>
                    <a:pt x="17842" y="695388"/>
                  </a:lnTo>
                  <a:lnTo>
                    <a:pt x="8040" y="649911"/>
                  </a:lnTo>
                  <a:lnTo>
                    <a:pt x="2038" y="603135"/>
                  </a:lnTo>
                  <a:lnTo>
                    <a:pt x="0" y="555228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06924" y="780351"/>
            <a:ext cx="11004076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725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sz="2000" spc="-9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реформ</a:t>
            </a:r>
            <a:r>
              <a:rPr sz="2000" spc="-1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9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шкільно</a:t>
            </a:r>
            <a:r>
              <a:rPr sz="2000" spc="-7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spc="-9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2000" spc="-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-5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spc="-1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чу</a:t>
            </a:r>
            <a:r>
              <a:rPr sz="2000" spc="-4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-1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анн</a:t>
            </a:r>
            <a:r>
              <a:rPr sz="2000" spc="-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spc="-9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sz="200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sz="2000" spc="-1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sz="2000" spc="-9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sz="2000" b="1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2000" b="1" spc="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sz="2000" spc="-2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000" spc="-9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spc="-30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необхідно було</a:t>
            </a:r>
            <a:r>
              <a:rPr sz="2000" spc="-30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зменши</a:t>
            </a:r>
            <a:r>
              <a:rPr lang="uk-UA" sz="2000" spc="-25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spc="-25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4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кількість цукру </a:t>
            </a:r>
            <a:r>
              <a:rPr sz="200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sz="2000" spc="-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2-2,5 </a:t>
            </a:r>
            <a:r>
              <a:rPr sz="2000" spc="-3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рази, </a:t>
            </a:r>
            <a:r>
              <a:rPr sz="2000" spc="-4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sz="2000" spc="-1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хліба на </a:t>
            </a:r>
            <a:r>
              <a:rPr sz="200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sz="2000" spc="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приймання</a:t>
            </a:r>
            <a:r>
              <a:rPr sz="2000" spc="-9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їжі,</a:t>
            </a:r>
            <a:r>
              <a:rPr sz="2000" spc="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збільши</a:t>
            </a:r>
            <a:r>
              <a:rPr lang="uk-UA" sz="2000" spc="-15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spc="-15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80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sz="2000" spc="-8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фруктів</a:t>
            </a:r>
            <a:r>
              <a:rPr sz="2000" spc="-9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spc="-9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sz="2000" spc="-9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приймання, </a:t>
            </a:r>
            <a:r>
              <a:rPr sz="2000" spc="-52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sz="2000" spc="-1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м'яса птиці, </a:t>
            </a:r>
            <a:r>
              <a:rPr sz="2000" spc="-4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sz="2000" spc="-2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молочних </a:t>
            </a:r>
            <a:r>
              <a:rPr sz="2000" spc="-3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продуктів </a:t>
            </a:r>
            <a:r>
              <a:rPr sz="2000" spc="-2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під </a:t>
            </a:r>
            <a:r>
              <a:rPr sz="2000" spc="-1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sz="2000" spc="-1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sz="2000" spc="-9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нового</a:t>
            </a:r>
            <a:r>
              <a:rPr sz="2000" spc="-100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чотиритижневого</a:t>
            </a:r>
            <a:r>
              <a:rPr sz="2000" spc="-9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sz="2000" spc="-15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spc="-15" dirty="0" smtClean="0">
                <a:solidFill>
                  <a:srgbClr val="833C0B"/>
                </a:solidFill>
                <a:latin typeface="Times New Roman" pitchFamily="18" charset="0"/>
                <a:cs typeface="Times New Roman" pitchFamily="18" charset="0"/>
              </a:rPr>
              <a:t> Ліцей на нові норми не перейшов.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10310">
              <a:lnSpc>
                <a:spcPct val="100000"/>
              </a:lnSpc>
              <a:spcBef>
                <a:spcPts val="875"/>
              </a:spcBef>
            </a:pPr>
            <a:endParaRPr lang="uk-UA" sz="2400" spc="-2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10310">
              <a:lnSpc>
                <a:spcPct val="100000"/>
              </a:lnSpc>
              <a:spcBef>
                <a:spcPts val="875"/>
              </a:spcBef>
            </a:pPr>
            <a:r>
              <a:rPr sz="2400" spc="-20" dirty="0" smtClean="0">
                <a:latin typeface="Microsoft Sans Serif"/>
                <a:cs typeface="Microsoft Sans Serif"/>
              </a:rPr>
              <a:t>Учні</a:t>
            </a:r>
            <a:r>
              <a:rPr sz="2400" spc="-105" dirty="0" smtClean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Calibri"/>
                <a:cs typeface="Calibri"/>
              </a:rPr>
              <a:t>1-4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класів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забезпечені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lang="uk-UA" sz="2400" spc="-40" dirty="0" smtClean="0">
                <a:latin typeface="Microsoft Sans Serif"/>
                <a:cs typeface="Microsoft Sans Serif"/>
              </a:rPr>
              <a:t>безкоштовним</a:t>
            </a:r>
            <a:r>
              <a:rPr sz="2400" spc="-100" dirty="0" smtClean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харчуванням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Соціальний захист, збереження та зміцнення здоров’я учнів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Станом на 02.09.2021 загальна кількість дітей – сиріт та дітей, позбавлених батьківського піклування, які перебувають на обліку в </a:t>
            </a:r>
            <a:r>
              <a:rPr lang="uk-UA" dirty="0" err="1" smtClean="0"/>
              <a:t>Краснокутському</a:t>
            </a:r>
            <a:r>
              <a:rPr lang="uk-UA" dirty="0" smtClean="0"/>
              <a:t> ліцеї складала - 44, із них  перебувають:</a:t>
            </a:r>
            <a:endParaRPr lang="ru-RU" dirty="0" smtClean="0"/>
          </a:p>
          <a:p>
            <a:pPr lvl="0"/>
            <a:r>
              <a:rPr lang="uk-UA" dirty="0" smtClean="0"/>
              <a:t>під опікою – 14 ( в т.ч. 2 дитини - сироти);</a:t>
            </a:r>
            <a:endParaRPr lang="ru-RU" dirty="0" smtClean="0"/>
          </a:p>
          <a:p>
            <a:pPr lvl="0"/>
            <a:r>
              <a:rPr lang="uk-UA" dirty="0" smtClean="0"/>
              <a:t>у прийомних сім’ях - 1 учень;</a:t>
            </a:r>
            <a:endParaRPr lang="ru-RU" dirty="0" smtClean="0"/>
          </a:p>
          <a:p>
            <a:pPr lvl="0"/>
            <a:r>
              <a:rPr lang="uk-UA" dirty="0" smtClean="0"/>
              <a:t>у ДБСТ - 29;</a:t>
            </a:r>
            <a:endParaRPr lang="ru-RU" dirty="0" smtClean="0"/>
          </a:p>
          <a:p>
            <a:r>
              <a:rPr lang="uk-UA" dirty="0" smtClean="0"/>
              <a:t>Мають рішення про встановлення статусу - 44;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10820400" cy="54403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Загальна кількість дітей із малозабезпечених сімей - 3, </a:t>
            </a:r>
          </a:p>
          <a:p>
            <a:pPr>
              <a:buNone/>
            </a:pPr>
            <a:r>
              <a:rPr lang="uk-UA" dirty="0" smtClean="0"/>
              <a:t>дітей одиноких матерів - 27,</a:t>
            </a:r>
          </a:p>
          <a:p>
            <a:pPr>
              <a:buNone/>
            </a:pPr>
            <a:r>
              <a:rPr lang="uk-UA" dirty="0" smtClean="0"/>
              <a:t> дітей із багатодітних родин - 96, </a:t>
            </a:r>
          </a:p>
          <a:p>
            <a:pPr>
              <a:buNone/>
            </a:pPr>
            <a:r>
              <a:rPr lang="uk-UA" dirty="0" err="1" smtClean="0"/>
              <a:t>дітей-</a:t>
            </a:r>
            <a:r>
              <a:rPr lang="uk-UA" dirty="0" smtClean="0"/>
              <a:t> напівсиріт -19,</a:t>
            </a:r>
          </a:p>
          <a:p>
            <a:pPr>
              <a:buNone/>
            </a:pPr>
            <a:r>
              <a:rPr lang="uk-UA" dirty="0" smtClean="0"/>
              <a:t> дітей з інвалідністю - 15,</a:t>
            </a:r>
          </a:p>
          <a:p>
            <a:pPr>
              <a:buNone/>
            </a:pPr>
            <a:r>
              <a:rPr lang="uk-UA" dirty="0" smtClean="0"/>
              <a:t> дітей з особливими освітніми потребами – 9 учнів,</a:t>
            </a:r>
          </a:p>
          <a:p>
            <a:pPr>
              <a:buNone/>
            </a:pPr>
            <a:r>
              <a:rPr lang="uk-UA" dirty="0" smtClean="0"/>
              <a:t> діти що постраждали внаслідок аварії на ЧАЕС - 10. </a:t>
            </a:r>
          </a:p>
          <a:p>
            <a:pPr>
              <a:buNone/>
            </a:pPr>
            <a:r>
              <a:rPr lang="uk-UA" dirty="0" smtClean="0"/>
              <a:t>Мають рішення про встановлення статусу АТО - 42 учня,  та 1 учень ВПО.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096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У ліцеї працює медична сестра та діє обладнаний медичний кабінет</a:t>
            </a:r>
          </a:p>
          <a:p>
            <a:pPr marL="0" indent="0">
              <a:buNone/>
            </a:pPr>
            <a:endParaRPr lang="uk-UA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Розподіл учнів на групи занять фізичною культурою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endParaRPr lang="uk-UA" sz="2800" dirty="0" smtClean="0">
              <a:solidFill>
                <a:srgbClr val="002060"/>
              </a:solidFill>
            </a:endParaRPr>
          </a:p>
          <a:p>
            <a:r>
              <a:rPr lang="ru-RU" sz="2800" dirty="0" err="1" smtClean="0"/>
              <a:t>Основна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 – </a:t>
            </a:r>
            <a:r>
              <a:rPr lang="uk-UA" sz="2800" dirty="0" smtClean="0"/>
              <a:t>    </a:t>
            </a:r>
            <a:r>
              <a:rPr lang="ru-RU" sz="2800" dirty="0" smtClean="0"/>
              <a:t>418</a:t>
            </a:r>
          </a:p>
          <a:p>
            <a:r>
              <a:rPr lang="ru-RU" sz="2800" dirty="0" err="1" smtClean="0"/>
              <a:t>Підготовча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 – 398</a:t>
            </a:r>
          </a:p>
          <a:p>
            <a:r>
              <a:rPr lang="ru-RU" sz="2800" dirty="0" err="1" smtClean="0"/>
              <a:t>Спеціальна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 – </a:t>
            </a:r>
            <a:r>
              <a:rPr lang="uk-UA" sz="2800" dirty="0" smtClean="0"/>
              <a:t>37</a:t>
            </a:r>
            <a:endParaRPr lang="ru-RU" sz="2800" dirty="0" smtClean="0"/>
          </a:p>
          <a:p>
            <a:r>
              <a:rPr lang="uk-UA" sz="2800" dirty="0" smtClean="0"/>
              <a:t>Звільнені –                 </a:t>
            </a:r>
            <a:r>
              <a:rPr lang="ru-RU" sz="2800" dirty="0" smtClean="0"/>
              <a:t>8</a:t>
            </a:r>
          </a:p>
          <a:p>
            <a:r>
              <a:rPr lang="uk-UA" sz="2800" dirty="0" smtClean="0"/>
              <a:t>Необстежені -             5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Звернення до медичного пункту (637)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Головний біль -  211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Біль у горлі - 5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Біль у шлунку – 127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Біль у серці – 11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Підвищений АТ – 17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Понижений АТ – 15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Нудота - 49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Забій – 63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Подряпини - 83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температури – 34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Носова кровотеча – 11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Збудженість - 10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Перелом - 1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wixstatic.com/media/431618_95cf35046ea64010a2bd193cbcc57bae~mv2_d_2592_1944_s_2.jpg/v1/fill/w_980,h_419,al_c,q_85,enc_auto/431618_95cf35046ea64010a2bd193cbcc57bae~mv2_d_2592_1944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12039600" cy="6400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43600" y="1524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 вести колектив за собою, необхідно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самому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рухатися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зупиняючись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Стан дитячого травматизму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2021/2022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зафіксовано  36 травмувань, із них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травмування  під час освітнього процесу  та 32 (1 учитель)  травмування у побуті.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304800"/>
          <a:ext cx="9982200" cy="599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20"/>
                <a:gridCol w="998220"/>
                <a:gridCol w="998220"/>
                <a:gridCol w="998220"/>
                <a:gridCol w="998220"/>
                <a:gridCol w="998220"/>
                <a:gridCol w="998220"/>
                <a:gridCol w="998220"/>
                <a:gridCol w="998220"/>
                <a:gridCol w="998220"/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травмувань</a:t>
                      </a:r>
                      <a:endParaRPr lang="ru-RU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місяця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вересень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жовтень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листопад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грудень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січень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лютий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березень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квітень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травень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9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травмувань під час </a:t>
                      </a:r>
                      <a:r>
                        <a:rPr lang="uk-UA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освітнього </a:t>
                      </a:r>
                      <a:r>
                        <a:rPr lang="uk-UA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процесу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1849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травмувань в побуті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1849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9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215868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9296400" cy="685800"/>
          </a:xfrm>
        </p:spPr>
        <p:txBody>
          <a:bodyPr>
            <a:normAutofit fontScale="90000"/>
          </a:bodyPr>
          <a:lstStyle/>
          <a:p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МОНІТОРИНГ ТРАВМУВАНЬ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за 2019/2020, 2020/2021, 2021/2022 навчальні роки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685800"/>
          <a:ext cx="10972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81000"/>
            <a:ext cx="11353800" cy="60198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uk-UA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Упродовж навчального року виконувались Комплексні заходи з охорони праці, безпеки життєдіяльності.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Призначені відповідальні особи за організацію роботи з охорони праці та пожежної безпеки.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Своєчасно проводяться інструктажі працівників та учнів ліцею з охорони праці, безпеки життєдіяльності, пожежної безпеки.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Належно оформлені необхідні журнали  реєстрації інструктажів.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Призначені відповідальні особи за експлуатацію навчальних кабінетів. Завідуючі кабінетами фізики, хімії, інформатики, біології, захисту Вітчизни, фізичної культури протягом року проводили інструктажі учнів з безпеки життєдіяльності під час освітнього процесу, при проведенні лабораторних та практичних робіт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Проводились Тижні та Дні з охорони праці та безпеки життєдіяльності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цивільного захисту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458" y="615429"/>
            <a:ext cx="10692341" cy="632866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35"/>
              </a:spcBef>
            </a:pPr>
            <a:r>
              <a:rPr sz="3950" spc="-20" dirty="0">
                <a:solidFill>
                  <a:srgbClr val="7F6000"/>
                </a:solidFill>
              </a:rPr>
              <a:t>Система</a:t>
            </a:r>
            <a:r>
              <a:rPr sz="3950" spc="-180" dirty="0">
                <a:solidFill>
                  <a:srgbClr val="7F6000"/>
                </a:solidFill>
              </a:rPr>
              <a:t> </a:t>
            </a:r>
            <a:r>
              <a:rPr sz="3950" spc="-10" dirty="0">
                <a:solidFill>
                  <a:srgbClr val="7F6000"/>
                </a:solidFill>
              </a:rPr>
              <a:t>оцінювання</a:t>
            </a:r>
            <a:r>
              <a:rPr sz="3950" spc="-175" dirty="0">
                <a:solidFill>
                  <a:srgbClr val="7F6000"/>
                </a:solidFill>
              </a:rPr>
              <a:t> </a:t>
            </a:r>
            <a:r>
              <a:rPr sz="3950" spc="-55" dirty="0">
                <a:solidFill>
                  <a:srgbClr val="7F6000"/>
                </a:solidFill>
              </a:rPr>
              <a:t>здобувачів </a:t>
            </a:r>
            <a:r>
              <a:rPr sz="3950" spc="-1035" dirty="0">
                <a:solidFill>
                  <a:srgbClr val="7F6000"/>
                </a:solidFill>
              </a:rPr>
              <a:t> </a:t>
            </a:r>
            <a:r>
              <a:rPr sz="3950" spc="-5" dirty="0">
                <a:solidFill>
                  <a:srgbClr val="7F6000"/>
                </a:solidFill>
              </a:rPr>
              <a:t>освіти</a:t>
            </a:r>
            <a:endParaRPr sz="3950" dirty="0"/>
          </a:p>
        </p:txBody>
      </p:sp>
      <p:sp>
        <p:nvSpPr>
          <p:cNvPr id="3" name="object 3"/>
          <p:cNvSpPr txBox="1"/>
          <p:nvPr/>
        </p:nvSpPr>
        <p:spPr>
          <a:xfrm>
            <a:off x="750358" y="1626430"/>
            <a:ext cx="10984441" cy="105259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ct val="79700"/>
              </a:lnSpc>
              <a:spcBef>
                <a:spcPts val="720"/>
              </a:spcBef>
              <a:tabLst>
                <a:tab pos="1852295" algn="l"/>
                <a:tab pos="2439670" algn="l"/>
                <a:tab pos="4770755" algn="l"/>
                <a:tab pos="4987290" algn="l"/>
                <a:tab pos="5857240" algn="l"/>
                <a:tab pos="6087110" algn="l"/>
                <a:tab pos="6866890" algn="l"/>
                <a:tab pos="7097395" algn="l"/>
                <a:tab pos="8415020" algn="l"/>
              </a:tabLst>
            </a:pPr>
            <a:r>
              <a:rPr sz="2600" spc="-30" dirty="0">
                <a:solidFill>
                  <a:srgbClr val="833C0B"/>
                </a:solidFill>
                <a:latin typeface="Microsoft Sans Serif"/>
                <a:cs typeface="Microsoft Sans Serif"/>
              </a:rPr>
              <a:t>Учителі	використовують		</a:t>
            </a:r>
            <a:r>
              <a:rPr sz="2600" spc="-20" dirty="0">
                <a:solidFill>
                  <a:srgbClr val="833C0B"/>
                </a:solidFill>
                <a:latin typeface="Microsoft Sans Serif"/>
                <a:cs typeface="Microsoft Sans Serif"/>
              </a:rPr>
              <a:t>критерії	оцінювання </a:t>
            </a:r>
            <a:r>
              <a:rPr sz="2600" spc="-15" dirty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sz="2600" spc="-70" dirty="0">
                <a:solidFill>
                  <a:srgbClr val="833C0B"/>
                </a:solidFill>
                <a:latin typeface="Microsoft Sans Serif"/>
                <a:cs typeface="Microsoft Sans Serif"/>
              </a:rPr>
              <a:t>ре</a:t>
            </a:r>
            <a:r>
              <a:rPr sz="2600" spc="-35" dirty="0">
                <a:solidFill>
                  <a:srgbClr val="833C0B"/>
                </a:solidFill>
                <a:latin typeface="Microsoft Sans Serif"/>
                <a:cs typeface="Microsoft Sans Serif"/>
              </a:rPr>
              <a:t>к</a:t>
            </a:r>
            <a:r>
              <a:rPr sz="2600" spc="-25" dirty="0">
                <a:solidFill>
                  <a:srgbClr val="833C0B"/>
                </a:solidFill>
                <a:latin typeface="Microsoft Sans Serif"/>
                <a:cs typeface="Microsoft Sans Serif"/>
              </a:rPr>
              <a:t>омендо</a:t>
            </a:r>
            <a:r>
              <a:rPr sz="2600" spc="-50" dirty="0">
                <a:solidFill>
                  <a:srgbClr val="833C0B"/>
                </a:solidFill>
                <a:latin typeface="Microsoft Sans Serif"/>
                <a:cs typeface="Microsoft Sans Serif"/>
              </a:rPr>
              <a:t>в</a:t>
            </a:r>
            <a:r>
              <a:rPr sz="2600" spc="-25" dirty="0">
                <a:solidFill>
                  <a:srgbClr val="833C0B"/>
                </a:solidFill>
                <a:latin typeface="Microsoft Sans Serif"/>
                <a:cs typeface="Microsoft Sans Serif"/>
              </a:rPr>
              <a:t>ан</a:t>
            </a:r>
            <a:r>
              <a:rPr sz="2600" spc="-10" dirty="0">
                <a:solidFill>
                  <a:srgbClr val="833C0B"/>
                </a:solidFill>
                <a:latin typeface="Microsoft Sans Serif"/>
                <a:cs typeface="Microsoft Sans Serif"/>
              </a:rPr>
              <a:t>і</a:t>
            </a:r>
            <a:r>
              <a:rPr sz="2600" dirty="0">
                <a:solidFill>
                  <a:srgbClr val="833C0B"/>
                </a:solidFill>
                <a:latin typeface="Microsoft Sans Serif"/>
                <a:cs typeface="Microsoft Sans Serif"/>
              </a:rPr>
              <a:t>	</a:t>
            </a:r>
            <a:r>
              <a:rPr sz="2600" spc="-15" dirty="0">
                <a:solidFill>
                  <a:srgbClr val="833C0B"/>
                </a:solidFill>
                <a:latin typeface="Microsoft Sans Serif"/>
                <a:cs typeface="Microsoft Sans Serif"/>
              </a:rPr>
              <a:t>Мініс</a:t>
            </a:r>
            <a:r>
              <a:rPr sz="2600" spc="-45" dirty="0">
                <a:solidFill>
                  <a:srgbClr val="833C0B"/>
                </a:solidFill>
                <a:latin typeface="Microsoft Sans Serif"/>
                <a:cs typeface="Microsoft Sans Serif"/>
              </a:rPr>
              <a:t>т</a:t>
            </a:r>
            <a:r>
              <a:rPr sz="2600" spc="-10" dirty="0">
                <a:solidFill>
                  <a:srgbClr val="833C0B"/>
                </a:solidFill>
                <a:latin typeface="Microsoft Sans Serif"/>
                <a:cs typeface="Microsoft Sans Serif"/>
              </a:rPr>
              <a:t>ерст</a:t>
            </a:r>
            <a:r>
              <a:rPr sz="2600" spc="-40" dirty="0">
                <a:solidFill>
                  <a:srgbClr val="833C0B"/>
                </a:solidFill>
                <a:latin typeface="Microsoft Sans Serif"/>
                <a:cs typeface="Microsoft Sans Serif"/>
              </a:rPr>
              <a:t>в</a:t>
            </a:r>
            <a:r>
              <a:rPr sz="2600" spc="-45" dirty="0">
                <a:solidFill>
                  <a:srgbClr val="833C0B"/>
                </a:solidFill>
                <a:latin typeface="Microsoft Sans Serif"/>
                <a:cs typeface="Microsoft Sans Serif"/>
              </a:rPr>
              <a:t>о</a:t>
            </a:r>
            <a:r>
              <a:rPr sz="2600" spc="-50" dirty="0">
                <a:solidFill>
                  <a:srgbClr val="833C0B"/>
                </a:solidFill>
                <a:latin typeface="Microsoft Sans Serif"/>
                <a:cs typeface="Microsoft Sans Serif"/>
              </a:rPr>
              <a:t>м</a:t>
            </a:r>
            <a:r>
              <a:rPr sz="2600" dirty="0">
                <a:solidFill>
                  <a:srgbClr val="833C0B"/>
                </a:solidFill>
                <a:latin typeface="Microsoft Sans Serif"/>
                <a:cs typeface="Microsoft Sans Serif"/>
              </a:rPr>
              <a:t>	</a:t>
            </a:r>
            <a:r>
              <a:rPr sz="2600" spc="-15" dirty="0">
                <a:solidFill>
                  <a:srgbClr val="833C0B"/>
                </a:solidFill>
                <a:latin typeface="Microsoft Sans Serif"/>
                <a:cs typeface="Microsoft Sans Serif"/>
              </a:rPr>
              <a:t>освіт</a:t>
            </a:r>
            <a:r>
              <a:rPr sz="2600" spc="-10" dirty="0">
                <a:solidFill>
                  <a:srgbClr val="833C0B"/>
                </a:solidFill>
                <a:latin typeface="Microsoft Sans Serif"/>
                <a:cs typeface="Microsoft Sans Serif"/>
              </a:rPr>
              <a:t>и</a:t>
            </a:r>
            <a:r>
              <a:rPr sz="2600" dirty="0">
                <a:solidFill>
                  <a:srgbClr val="833C0B"/>
                </a:solidFill>
                <a:latin typeface="Microsoft Sans Serif"/>
                <a:cs typeface="Microsoft Sans Serif"/>
              </a:rPr>
              <a:t>	</a:t>
            </a:r>
            <a:r>
              <a:rPr sz="2600" spc="-20" dirty="0">
                <a:solidFill>
                  <a:srgbClr val="833C0B"/>
                </a:solidFill>
                <a:latin typeface="Microsoft Sans Serif"/>
                <a:cs typeface="Microsoft Sans Serif"/>
              </a:rPr>
              <a:t>і</a:t>
            </a:r>
            <a:r>
              <a:rPr sz="2600" dirty="0">
                <a:solidFill>
                  <a:srgbClr val="833C0B"/>
                </a:solidFill>
                <a:latin typeface="Microsoft Sans Serif"/>
                <a:cs typeface="Microsoft Sans Serif"/>
              </a:rPr>
              <a:t>	</a:t>
            </a:r>
            <a:r>
              <a:rPr sz="2600" spc="-20" dirty="0">
                <a:solidFill>
                  <a:srgbClr val="833C0B"/>
                </a:solidFill>
                <a:latin typeface="Microsoft Sans Serif"/>
                <a:cs typeface="Microsoft Sans Serif"/>
              </a:rPr>
              <a:t>н</a:t>
            </a:r>
            <a:r>
              <a:rPr sz="2600" spc="-45" dirty="0">
                <a:solidFill>
                  <a:srgbClr val="833C0B"/>
                </a:solidFill>
                <a:latin typeface="Microsoft Sans Serif"/>
                <a:cs typeface="Microsoft Sans Serif"/>
              </a:rPr>
              <a:t>а</a:t>
            </a:r>
            <a:r>
              <a:rPr sz="2600" spc="-60" dirty="0">
                <a:solidFill>
                  <a:srgbClr val="833C0B"/>
                </a:solidFill>
                <a:latin typeface="Microsoft Sans Serif"/>
                <a:cs typeface="Microsoft Sans Serif"/>
              </a:rPr>
              <a:t>уки</a:t>
            </a:r>
            <a:r>
              <a:rPr sz="2600" dirty="0">
                <a:solidFill>
                  <a:srgbClr val="833C0B"/>
                </a:solidFill>
                <a:latin typeface="Microsoft Sans Serif"/>
                <a:cs typeface="Microsoft Sans Serif"/>
              </a:rPr>
              <a:t>	</a:t>
            </a:r>
            <a:r>
              <a:rPr sz="2600" spc="-135" dirty="0">
                <a:solidFill>
                  <a:srgbClr val="833C0B"/>
                </a:solidFill>
                <a:latin typeface="Microsoft Sans Serif"/>
                <a:cs typeface="Microsoft Sans Serif"/>
              </a:rPr>
              <a:t>У</a:t>
            </a:r>
            <a:r>
              <a:rPr sz="2600" spc="-20" dirty="0">
                <a:solidFill>
                  <a:srgbClr val="833C0B"/>
                </a:solidFill>
                <a:latin typeface="Microsoft Sans Serif"/>
                <a:cs typeface="Microsoft Sans Serif"/>
              </a:rPr>
              <a:t>країн</a:t>
            </a:r>
            <a:r>
              <a:rPr sz="2600" spc="-15" dirty="0">
                <a:solidFill>
                  <a:srgbClr val="833C0B"/>
                </a:solidFill>
                <a:latin typeface="Microsoft Sans Serif"/>
                <a:cs typeface="Microsoft Sans Serif"/>
              </a:rPr>
              <a:t>и</a:t>
            </a:r>
            <a:r>
              <a:rPr sz="2600" dirty="0">
                <a:solidFill>
                  <a:srgbClr val="833C0B"/>
                </a:solidFill>
                <a:latin typeface="Microsoft Sans Serif"/>
                <a:cs typeface="Microsoft Sans Serif"/>
              </a:rPr>
              <a:t>	</a:t>
            </a:r>
            <a:r>
              <a:rPr sz="2600" spc="-35" dirty="0">
                <a:solidFill>
                  <a:srgbClr val="833C0B"/>
                </a:solidFill>
                <a:latin typeface="Microsoft Sans Serif"/>
                <a:cs typeface="Microsoft Sans Serif"/>
              </a:rPr>
              <a:t>т</a:t>
            </a:r>
            <a:r>
              <a:rPr sz="2600" spc="-5" dirty="0">
                <a:solidFill>
                  <a:srgbClr val="833C0B"/>
                </a:solidFill>
                <a:latin typeface="Microsoft Sans Serif"/>
                <a:cs typeface="Microsoft Sans Serif"/>
              </a:rPr>
              <a:t>а  </a:t>
            </a:r>
            <a:r>
              <a:rPr sz="2600" spc="-15" dirty="0">
                <a:solidFill>
                  <a:srgbClr val="833C0B"/>
                </a:solidFill>
                <a:latin typeface="Microsoft Sans Serif"/>
                <a:cs typeface="Microsoft Sans Serif"/>
              </a:rPr>
              <a:t>адаптують</a:t>
            </a:r>
            <a:r>
              <a:rPr sz="2600" spc="-110" dirty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sz="2600" spc="55" dirty="0">
                <a:solidFill>
                  <a:srgbClr val="833C0B"/>
                </a:solidFill>
                <a:latin typeface="Microsoft Sans Serif"/>
                <a:cs typeface="Microsoft Sans Serif"/>
              </a:rPr>
              <a:t>їх</a:t>
            </a:r>
            <a:r>
              <a:rPr sz="2600" spc="-105" dirty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833C0B"/>
                </a:solidFill>
                <a:latin typeface="Microsoft Sans Serif"/>
                <a:cs typeface="Microsoft Sans Serif"/>
              </a:rPr>
              <a:t>у</a:t>
            </a:r>
            <a:r>
              <a:rPr sz="2600" spc="-110" dirty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833C0B"/>
                </a:solidFill>
                <a:latin typeface="Microsoft Sans Serif"/>
                <a:cs typeface="Microsoft Sans Serif"/>
              </a:rPr>
              <a:t>відповідності</a:t>
            </a:r>
            <a:r>
              <a:rPr sz="2600" spc="-100" dirty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833C0B"/>
                </a:solidFill>
                <a:latin typeface="Microsoft Sans Serif"/>
                <a:cs typeface="Microsoft Sans Serif"/>
              </a:rPr>
              <a:t>до</a:t>
            </a:r>
            <a:r>
              <a:rPr sz="2600" spc="-105" dirty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833C0B"/>
                </a:solidFill>
                <a:latin typeface="Microsoft Sans Serif"/>
                <a:cs typeface="Microsoft Sans Serif"/>
              </a:rPr>
              <a:t>особливостей</a:t>
            </a:r>
            <a:r>
              <a:rPr sz="2600" spc="-100" dirty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sz="2600" spc="-35" dirty="0">
                <a:solidFill>
                  <a:srgbClr val="833C0B"/>
                </a:solidFill>
                <a:latin typeface="Microsoft Sans Serif"/>
                <a:cs typeface="Microsoft Sans Serif"/>
              </a:rPr>
              <a:t>класу</a:t>
            </a:r>
            <a:endParaRPr sz="26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8518" y="2931776"/>
            <a:ext cx="9268460" cy="3385820"/>
            <a:chOff x="398517" y="2931776"/>
            <a:chExt cx="9268460" cy="3385820"/>
          </a:xfrm>
        </p:grpSpPr>
        <p:sp>
          <p:nvSpPr>
            <p:cNvPr id="5" name="object 5"/>
            <p:cNvSpPr/>
            <p:nvPr/>
          </p:nvSpPr>
          <p:spPr>
            <a:xfrm>
              <a:off x="407529" y="2938126"/>
              <a:ext cx="714375" cy="3373120"/>
            </a:xfrm>
            <a:custGeom>
              <a:avLst/>
              <a:gdLst/>
              <a:ahLst/>
              <a:cxnLst/>
              <a:rect l="l" t="t" r="r" b="b"/>
              <a:pathLst>
                <a:path w="714375" h="3373120">
                  <a:moveTo>
                    <a:pt x="15279" y="0"/>
                  </a:moveTo>
                  <a:lnTo>
                    <a:pt x="48940" y="34332"/>
                  </a:lnTo>
                  <a:lnTo>
                    <a:pt x="81770" y="69169"/>
                  </a:lnTo>
                  <a:lnTo>
                    <a:pt x="113769" y="104496"/>
                  </a:lnTo>
                  <a:lnTo>
                    <a:pt x="144936" y="140303"/>
                  </a:lnTo>
                  <a:lnTo>
                    <a:pt x="175273" y="176575"/>
                  </a:lnTo>
                  <a:lnTo>
                    <a:pt x="204778" y="213301"/>
                  </a:lnTo>
                  <a:lnTo>
                    <a:pt x="233452" y="250467"/>
                  </a:lnTo>
                  <a:lnTo>
                    <a:pt x="261296" y="288062"/>
                  </a:lnTo>
                  <a:lnTo>
                    <a:pt x="288307" y="326073"/>
                  </a:lnTo>
                  <a:lnTo>
                    <a:pt x="314488" y="364486"/>
                  </a:lnTo>
                  <a:lnTo>
                    <a:pt x="339838" y="403290"/>
                  </a:lnTo>
                  <a:lnTo>
                    <a:pt x="364356" y="442472"/>
                  </a:lnTo>
                  <a:lnTo>
                    <a:pt x="388044" y="482019"/>
                  </a:lnTo>
                  <a:lnTo>
                    <a:pt x="410900" y="521919"/>
                  </a:lnTo>
                  <a:lnTo>
                    <a:pt x="432925" y="562159"/>
                  </a:lnTo>
                  <a:lnTo>
                    <a:pt x="454119" y="602726"/>
                  </a:lnTo>
                  <a:lnTo>
                    <a:pt x="474482" y="643608"/>
                  </a:lnTo>
                  <a:lnTo>
                    <a:pt x="494014" y="684793"/>
                  </a:lnTo>
                  <a:lnTo>
                    <a:pt x="512714" y="726267"/>
                  </a:lnTo>
                  <a:lnTo>
                    <a:pt x="530584" y="768018"/>
                  </a:lnTo>
                  <a:lnTo>
                    <a:pt x="547622" y="810034"/>
                  </a:lnTo>
                  <a:lnTo>
                    <a:pt x="563829" y="852301"/>
                  </a:lnTo>
                  <a:lnTo>
                    <a:pt x="579205" y="894808"/>
                  </a:lnTo>
                  <a:lnTo>
                    <a:pt x="593750" y="937542"/>
                  </a:lnTo>
                  <a:lnTo>
                    <a:pt x="607464" y="980490"/>
                  </a:lnTo>
                  <a:lnTo>
                    <a:pt x="620346" y="1023639"/>
                  </a:lnTo>
                  <a:lnTo>
                    <a:pt x="632398" y="1066977"/>
                  </a:lnTo>
                  <a:lnTo>
                    <a:pt x="643618" y="1110492"/>
                  </a:lnTo>
                  <a:lnTo>
                    <a:pt x="654007" y="1154170"/>
                  </a:lnTo>
                  <a:lnTo>
                    <a:pt x="663566" y="1198000"/>
                  </a:lnTo>
                  <a:lnTo>
                    <a:pt x="672292" y="1241968"/>
                  </a:lnTo>
                  <a:lnTo>
                    <a:pt x="680188" y="1286062"/>
                  </a:lnTo>
                  <a:lnTo>
                    <a:pt x="687253" y="1330269"/>
                  </a:lnTo>
                  <a:lnTo>
                    <a:pt x="693486" y="1374577"/>
                  </a:lnTo>
                  <a:lnTo>
                    <a:pt x="698889" y="1418973"/>
                  </a:lnTo>
                  <a:lnTo>
                    <a:pt x="703460" y="1463445"/>
                  </a:lnTo>
                  <a:lnTo>
                    <a:pt x="707200" y="1507980"/>
                  </a:lnTo>
                  <a:lnTo>
                    <a:pt x="710109" y="1552565"/>
                  </a:lnTo>
                  <a:lnTo>
                    <a:pt x="712187" y="1597188"/>
                  </a:lnTo>
                  <a:lnTo>
                    <a:pt x="713434" y="1641836"/>
                  </a:lnTo>
                  <a:lnTo>
                    <a:pt x="713849" y="1686497"/>
                  </a:lnTo>
                  <a:lnTo>
                    <a:pt x="713434" y="1731158"/>
                  </a:lnTo>
                  <a:lnTo>
                    <a:pt x="712187" y="1775806"/>
                  </a:lnTo>
                  <a:lnTo>
                    <a:pt x="710109" y="1820429"/>
                  </a:lnTo>
                  <a:lnTo>
                    <a:pt x="707200" y="1865014"/>
                  </a:lnTo>
                  <a:lnTo>
                    <a:pt x="703460" y="1909549"/>
                  </a:lnTo>
                  <a:lnTo>
                    <a:pt x="698889" y="1954020"/>
                  </a:lnTo>
                  <a:lnTo>
                    <a:pt x="693486" y="1998417"/>
                  </a:lnTo>
                  <a:lnTo>
                    <a:pt x="687253" y="2042725"/>
                  </a:lnTo>
                  <a:lnTo>
                    <a:pt x="680188" y="2086932"/>
                  </a:lnTo>
                  <a:lnTo>
                    <a:pt x="672292" y="2131026"/>
                  </a:lnTo>
                  <a:lnTo>
                    <a:pt x="663566" y="2174994"/>
                  </a:lnTo>
                  <a:lnTo>
                    <a:pt x="654007" y="2218823"/>
                  </a:lnTo>
                  <a:lnTo>
                    <a:pt x="643618" y="2262502"/>
                  </a:lnTo>
                  <a:lnTo>
                    <a:pt x="632398" y="2306016"/>
                  </a:lnTo>
                  <a:lnTo>
                    <a:pt x="620346" y="2349354"/>
                  </a:lnTo>
                  <a:lnTo>
                    <a:pt x="607464" y="2392504"/>
                  </a:lnTo>
                  <a:lnTo>
                    <a:pt x="593750" y="2435452"/>
                  </a:lnTo>
                  <a:lnTo>
                    <a:pt x="579205" y="2478185"/>
                  </a:lnTo>
                  <a:lnTo>
                    <a:pt x="563829" y="2520692"/>
                  </a:lnTo>
                  <a:lnTo>
                    <a:pt x="547622" y="2562960"/>
                  </a:lnTo>
                  <a:lnTo>
                    <a:pt x="530584" y="2604976"/>
                  </a:lnTo>
                  <a:lnTo>
                    <a:pt x="512714" y="2646727"/>
                  </a:lnTo>
                  <a:lnTo>
                    <a:pt x="494014" y="2688201"/>
                  </a:lnTo>
                  <a:lnTo>
                    <a:pt x="474482" y="2729385"/>
                  </a:lnTo>
                  <a:lnTo>
                    <a:pt x="454119" y="2770268"/>
                  </a:lnTo>
                  <a:lnTo>
                    <a:pt x="432925" y="2810835"/>
                  </a:lnTo>
                  <a:lnTo>
                    <a:pt x="410900" y="2851075"/>
                  </a:lnTo>
                  <a:lnTo>
                    <a:pt x="388044" y="2890975"/>
                  </a:lnTo>
                  <a:lnTo>
                    <a:pt x="364356" y="2930522"/>
                  </a:lnTo>
                  <a:lnTo>
                    <a:pt x="339838" y="2969703"/>
                  </a:lnTo>
                  <a:lnTo>
                    <a:pt x="314488" y="3008507"/>
                  </a:lnTo>
                  <a:lnTo>
                    <a:pt x="288307" y="3046921"/>
                  </a:lnTo>
                  <a:lnTo>
                    <a:pt x="261296" y="3084931"/>
                  </a:lnTo>
                  <a:lnTo>
                    <a:pt x="233452" y="3122526"/>
                  </a:lnTo>
                  <a:lnTo>
                    <a:pt x="204778" y="3159693"/>
                  </a:lnTo>
                  <a:lnTo>
                    <a:pt x="175273" y="3196419"/>
                  </a:lnTo>
                  <a:lnTo>
                    <a:pt x="144936" y="3232691"/>
                  </a:lnTo>
                  <a:lnTo>
                    <a:pt x="113769" y="3268497"/>
                  </a:lnTo>
                  <a:lnTo>
                    <a:pt x="81770" y="3303825"/>
                  </a:lnTo>
                  <a:lnTo>
                    <a:pt x="48940" y="3338662"/>
                  </a:lnTo>
                  <a:lnTo>
                    <a:pt x="15279" y="3372994"/>
                  </a:lnTo>
                  <a:lnTo>
                    <a:pt x="0" y="3357715"/>
                  </a:lnTo>
                  <a:lnTo>
                    <a:pt x="33762" y="3323270"/>
                  </a:lnTo>
                  <a:lnTo>
                    <a:pt x="66681" y="3288314"/>
                  </a:lnTo>
                  <a:lnTo>
                    <a:pt x="98755" y="3252859"/>
                  </a:lnTo>
                  <a:lnTo>
                    <a:pt x="129986" y="3216918"/>
                  </a:lnTo>
                  <a:lnTo>
                    <a:pt x="160372" y="3180505"/>
                  </a:lnTo>
                  <a:lnTo>
                    <a:pt x="189915" y="3143633"/>
                  </a:lnTo>
                  <a:lnTo>
                    <a:pt x="218613" y="3106313"/>
                  </a:lnTo>
                  <a:lnTo>
                    <a:pt x="246467" y="3068560"/>
                  </a:lnTo>
                  <a:lnTo>
                    <a:pt x="273477" y="3030386"/>
                  </a:lnTo>
                  <a:lnTo>
                    <a:pt x="299644" y="2991804"/>
                  </a:lnTo>
                  <a:lnTo>
                    <a:pt x="324966" y="2952827"/>
                  </a:lnTo>
                  <a:lnTo>
                    <a:pt x="349444" y="2913468"/>
                  </a:lnTo>
                  <a:lnTo>
                    <a:pt x="373077" y="2873740"/>
                  </a:lnTo>
                  <a:lnTo>
                    <a:pt x="395867" y="2833655"/>
                  </a:lnTo>
                  <a:lnTo>
                    <a:pt x="417813" y="2793228"/>
                  </a:lnTo>
                  <a:lnTo>
                    <a:pt x="438915" y="2752471"/>
                  </a:lnTo>
                  <a:lnTo>
                    <a:pt x="459172" y="2711396"/>
                  </a:lnTo>
                  <a:lnTo>
                    <a:pt x="478586" y="2670017"/>
                  </a:lnTo>
                  <a:lnTo>
                    <a:pt x="497155" y="2628347"/>
                  </a:lnTo>
                  <a:lnTo>
                    <a:pt x="514881" y="2586398"/>
                  </a:lnTo>
                  <a:lnTo>
                    <a:pt x="531762" y="2544184"/>
                  </a:lnTo>
                  <a:lnTo>
                    <a:pt x="547799" y="2501717"/>
                  </a:lnTo>
                  <a:lnTo>
                    <a:pt x="562993" y="2459010"/>
                  </a:lnTo>
                  <a:lnTo>
                    <a:pt x="577342" y="2416078"/>
                  </a:lnTo>
                  <a:lnTo>
                    <a:pt x="590847" y="2372931"/>
                  </a:lnTo>
                  <a:lnTo>
                    <a:pt x="603508" y="2329584"/>
                  </a:lnTo>
                  <a:lnTo>
                    <a:pt x="615325" y="2286049"/>
                  </a:lnTo>
                  <a:lnTo>
                    <a:pt x="626298" y="2242339"/>
                  </a:lnTo>
                  <a:lnTo>
                    <a:pt x="636427" y="2198467"/>
                  </a:lnTo>
                  <a:lnTo>
                    <a:pt x="645711" y="2154446"/>
                  </a:lnTo>
                  <a:lnTo>
                    <a:pt x="654152" y="2110290"/>
                  </a:lnTo>
                  <a:lnTo>
                    <a:pt x="661749" y="2066010"/>
                  </a:lnTo>
                  <a:lnTo>
                    <a:pt x="668501" y="2021621"/>
                  </a:lnTo>
                  <a:lnTo>
                    <a:pt x="674410" y="1977134"/>
                  </a:lnTo>
                  <a:lnTo>
                    <a:pt x="679474" y="1932563"/>
                  </a:lnTo>
                  <a:lnTo>
                    <a:pt x="683694" y="1887921"/>
                  </a:lnTo>
                  <a:lnTo>
                    <a:pt x="687071" y="1843220"/>
                  </a:lnTo>
                  <a:lnTo>
                    <a:pt x="689603" y="1798474"/>
                  </a:lnTo>
                  <a:lnTo>
                    <a:pt x="691291" y="1753696"/>
                  </a:lnTo>
                  <a:lnTo>
                    <a:pt x="692135" y="1708899"/>
                  </a:lnTo>
                  <a:lnTo>
                    <a:pt x="692135" y="1664095"/>
                  </a:lnTo>
                  <a:lnTo>
                    <a:pt x="691291" y="1619297"/>
                  </a:lnTo>
                  <a:lnTo>
                    <a:pt x="689603" y="1574519"/>
                  </a:lnTo>
                  <a:lnTo>
                    <a:pt x="687071" y="1529773"/>
                  </a:lnTo>
                  <a:lnTo>
                    <a:pt x="683694" y="1485073"/>
                  </a:lnTo>
                  <a:lnTo>
                    <a:pt x="679474" y="1440431"/>
                  </a:lnTo>
                  <a:lnTo>
                    <a:pt x="674410" y="1395860"/>
                  </a:lnTo>
                  <a:lnTo>
                    <a:pt x="668501" y="1351373"/>
                  </a:lnTo>
                  <a:lnTo>
                    <a:pt x="661749" y="1306983"/>
                  </a:lnTo>
                  <a:lnTo>
                    <a:pt x="654152" y="1262704"/>
                  </a:lnTo>
                  <a:lnTo>
                    <a:pt x="645711" y="1218547"/>
                  </a:lnTo>
                  <a:lnTo>
                    <a:pt x="636427" y="1174526"/>
                  </a:lnTo>
                  <a:lnTo>
                    <a:pt x="626298" y="1130655"/>
                  </a:lnTo>
                  <a:lnTo>
                    <a:pt x="615325" y="1086945"/>
                  </a:lnTo>
                  <a:lnTo>
                    <a:pt x="603508" y="1043410"/>
                  </a:lnTo>
                  <a:lnTo>
                    <a:pt x="590847" y="1000062"/>
                  </a:lnTo>
                  <a:lnTo>
                    <a:pt x="577342" y="956916"/>
                  </a:lnTo>
                  <a:lnTo>
                    <a:pt x="562993" y="913983"/>
                  </a:lnTo>
                  <a:lnTo>
                    <a:pt x="547799" y="871277"/>
                  </a:lnTo>
                  <a:lnTo>
                    <a:pt x="531762" y="828810"/>
                  </a:lnTo>
                  <a:lnTo>
                    <a:pt x="514881" y="786596"/>
                  </a:lnTo>
                  <a:lnTo>
                    <a:pt x="497155" y="744647"/>
                  </a:lnTo>
                  <a:lnTo>
                    <a:pt x="478586" y="702977"/>
                  </a:lnTo>
                  <a:lnTo>
                    <a:pt x="459172" y="661598"/>
                  </a:lnTo>
                  <a:lnTo>
                    <a:pt x="438915" y="620523"/>
                  </a:lnTo>
                  <a:lnTo>
                    <a:pt x="417813" y="579765"/>
                  </a:lnTo>
                  <a:lnTo>
                    <a:pt x="395867" y="539338"/>
                  </a:lnTo>
                  <a:lnTo>
                    <a:pt x="373077" y="499254"/>
                  </a:lnTo>
                  <a:lnTo>
                    <a:pt x="349444" y="459526"/>
                  </a:lnTo>
                  <a:lnTo>
                    <a:pt x="324966" y="420167"/>
                  </a:lnTo>
                  <a:lnTo>
                    <a:pt x="299644" y="381190"/>
                  </a:lnTo>
                  <a:lnTo>
                    <a:pt x="273477" y="342608"/>
                  </a:lnTo>
                  <a:lnTo>
                    <a:pt x="246467" y="304434"/>
                  </a:lnTo>
                  <a:lnTo>
                    <a:pt x="218613" y="266681"/>
                  </a:lnTo>
                  <a:lnTo>
                    <a:pt x="189915" y="229361"/>
                  </a:lnTo>
                  <a:lnTo>
                    <a:pt x="160372" y="192488"/>
                  </a:lnTo>
                  <a:lnTo>
                    <a:pt x="129986" y="156075"/>
                  </a:lnTo>
                  <a:lnTo>
                    <a:pt x="98755" y="120135"/>
                  </a:lnTo>
                  <a:lnTo>
                    <a:pt x="66681" y="84680"/>
                  </a:lnTo>
                  <a:lnTo>
                    <a:pt x="33762" y="49724"/>
                  </a:lnTo>
                  <a:lnTo>
                    <a:pt x="0" y="15279"/>
                  </a:lnTo>
                  <a:lnTo>
                    <a:pt x="15279" y="0"/>
                  </a:lnTo>
                  <a:close/>
                </a:path>
              </a:pathLst>
            </a:custGeom>
            <a:ln w="126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7513" y="3208154"/>
              <a:ext cx="8813165" cy="708660"/>
            </a:xfrm>
            <a:custGeom>
              <a:avLst/>
              <a:gdLst/>
              <a:ahLst/>
              <a:cxnLst/>
              <a:rect l="l" t="t" r="r" b="b"/>
              <a:pathLst>
                <a:path w="8813165" h="708660">
                  <a:moveTo>
                    <a:pt x="8812974" y="708233"/>
                  </a:moveTo>
                  <a:lnTo>
                    <a:pt x="0" y="708233"/>
                  </a:lnTo>
                  <a:lnTo>
                    <a:pt x="0" y="0"/>
                  </a:lnTo>
                  <a:lnTo>
                    <a:pt x="8812974" y="0"/>
                  </a:lnTo>
                  <a:lnTo>
                    <a:pt x="8812974" y="708233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7513" y="3208154"/>
              <a:ext cx="8813165" cy="708660"/>
            </a:xfrm>
            <a:custGeom>
              <a:avLst/>
              <a:gdLst/>
              <a:ahLst/>
              <a:cxnLst/>
              <a:rect l="l" t="t" r="r" b="b"/>
              <a:pathLst>
                <a:path w="8813165" h="708660">
                  <a:moveTo>
                    <a:pt x="0" y="0"/>
                  </a:moveTo>
                  <a:lnTo>
                    <a:pt x="8812974" y="0"/>
                  </a:lnTo>
                  <a:lnTo>
                    <a:pt x="8812974" y="708233"/>
                  </a:lnTo>
                  <a:lnTo>
                    <a:pt x="0" y="70823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4867" y="3119624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442646" y="885293"/>
                  </a:moveTo>
                  <a:lnTo>
                    <a:pt x="394415" y="882695"/>
                  </a:lnTo>
                  <a:lnTo>
                    <a:pt x="347688" y="875083"/>
                  </a:lnTo>
                  <a:lnTo>
                    <a:pt x="302735" y="862726"/>
                  </a:lnTo>
                  <a:lnTo>
                    <a:pt x="259827" y="845895"/>
                  </a:lnTo>
                  <a:lnTo>
                    <a:pt x="219234" y="824858"/>
                  </a:lnTo>
                  <a:lnTo>
                    <a:pt x="181225" y="799888"/>
                  </a:lnTo>
                  <a:lnTo>
                    <a:pt x="146070" y="771252"/>
                  </a:lnTo>
                  <a:lnTo>
                    <a:pt x="114040" y="739222"/>
                  </a:lnTo>
                  <a:lnTo>
                    <a:pt x="85405" y="704067"/>
                  </a:lnTo>
                  <a:lnTo>
                    <a:pt x="60434" y="666058"/>
                  </a:lnTo>
                  <a:lnTo>
                    <a:pt x="39397" y="625465"/>
                  </a:lnTo>
                  <a:lnTo>
                    <a:pt x="22566" y="582556"/>
                  </a:lnTo>
                  <a:lnTo>
                    <a:pt x="10209" y="537604"/>
                  </a:lnTo>
                  <a:lnTo>
                    <a:pt x="2597" y="490877"/>
                  </a:lnTo>
                  <a:lnTo>
                    <a:pt x="0" y="442646"/>
                  </a:lnTo>
                  <a:lnTo>
                    <a:pt x="2597" y="394415"/>
                  </a:lnTo>
                  <a:lnTo>
                    <a:pt x="10209" y="347688"/>
                  </a:lnTo>
                  <a:lnTo>
                    <a:pt x="22566" y="302735"/>
                  </a:lnTo>
                  <a:lnTo>
                    <a:pt x="39397" y="259827"/>
                  </a:lnTo>
                  <a:lnTo>
                    <a:pt x="60434" y="219234"/>
                  </a:lnTo>
                  <a:lnTo>
                    <a:pt x="85405" y="181225"/>
                  </a:lnTo>
                  <a:lnTo>
                    <a:pt x="114040" y="146070"/>
                  </a:lnTo>
                  <a:lnTo>
                    <a:pt x="146070" y="114040"/>
                  </a:lnTo>
                  <a:lnTo>
                    <a:pt x="181225" y="85405"/>
                  </a:lnTo>
                  <a:lnTo>
                    <a:pt x="219234" y="60434"/>
                  </a:lnTo>
                  <a:lnTo>
                    <a:pt x="259827" y="39397"/>
                  </a:lnTo>
                  <a:lnTo>
                    <a:pt x="302735" y="22566"/>
                  </a:lnTo>
                  <a:lnTo>
                    <a:pt x="347688" y="10209"/>
                  </a:lnTo>
                  <a:lnTo>
                    <a:pt x="394415" y="2597"/>
                  </a:lnTo>
                  <a:lnTo>
                    <a:pt x="442646" y="0"/>
                  </a:lnTo>
                  <a:lnTo>
                    <a:pt x="492592" y="2825"/>
                  </a:lnTo>
                  <a:lnTo>
                    <a:pt x="541517" y="11181"/>
                  </a:lnTo>
                  <a:lnTo>
                    <a:pt x="588986" y="24889"/>
                  </a:lnTo>
                  <a:lnTo>
                    <a:pt x="634567" y="43769"/>
                  </a:lnTo>
                  <a:lnTo>
                    <a:pt x="677825" y="67642"/>
                  </a:lnTo>
                  <a:lnTo>
                    <a:pt x="718329" y="96328"/>
                  </a:lnTo>
                  <a:lnTo>
                    <a:pt x="755644" y="129647"/>
                  </a:lnTo>
                  <a:lnTo>
                    <a:pt x="788964" y="166963"/>
                  </a:lnTo>
                  <a:lnTo>
                    <a:pt x="817650" y="207467"/>
                  </a:lnTo>
                  <a:lnTo>
                    <a:pt x="841523" y="250725"/>
                  </a:lnTo>
                  <a:lnTo>
                    <a:pt x="860403" y="296306"/>
                  </a:lnTo>
                  <a:lnTo>
                    <a:pt x="874111" y="343775"/>
                  </a:lnTo>
                  <a:lnTo>
                    <a:pt x="882467" y="392699"/>
                  </a:lnTo>
                  <a:lnTo>
                    <a:pt x="885292" y="442646"/>
                  </a:lnTo>
                  <a:lnTo>
                    <a:pt x="882695" y="490877"/>
                  </a:lnTo>
                  <a:lnTo>
                    <a:pt x="875083" y="537604"/>
                  </a:lnTo>
                  <a:lnTo>
                    <a:pt x="862726" y="582556"/>
                  </a:lnTo>
                  <a:lnTo>
                    <a:pt x="845895" y="625465"/>
                  </a:lnTo>
                  <a:lnTo>
                    <a:pt x="824858" y="666058"/>
                  </a:lnTo>
                  <a:lnTo>
                    <a:pt x="799887" y="704067"/>
                  </a:lnTo>
                  <a:lnTo>
                    <a:pt x="771252" y="739222"/>
                  </a:lnTo>
                  <a:lnTo>
                    <a:pt x="739222" y="771252"/>
                  </a:lnTo>
                  <a:lnTo>
                    <a:pt x="704067" y="799888"/>
                  </a:lnTo>
                  <a:lnTo>
                    <a:pt x="666058" y="824858"/>
                  </a:lnTo>
                  <a:lnTo>
                    <a:pt x="625465" y="845895"/>
                  </a:lnTo>
                  <a:lnTo>
                    <a:pt x="582557" y="862726"/>
                  </a:lnTo>
                  <a:lnTo>
                    <a:pt x="537604" y="875083"/>
                  </a:lnTo>
                  <a:lnTo>
                    <a:pt x="490877" y="882695"/>
                  </a:lnTo>
                  <a:lnTo>
                    <a:pt x="442646" y="8852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4867" y="3119624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0" y="442646"/>
                  </a:moveTo>
                  <a:lnTo>
                    <a:pt x="2597" y="394415"/>
                  </a:lnTo>
                  <a:lnTo>
                    <a:pt x="10209" y="347688"/>
                  </a:lnTo>
                  <a:lnTo>
                    <a:pt x="22566" y="302735"/>
                  </a:lnTo>
                  <a:lnTo>
                    <a:pt x="39397" y="259827"/>
                  </a:lnTo>
                  <a:lnTo>
                    <a:pt x="60434" y="219234"/>
                  </a:lnTo>
                  <a:lnTo>
                    <a:pt x="85405" y="181225"/>
                  </a:lnTo>
                  <a:lnTo>
                    <a:pt x="114040" y="146070"/>
                  </a:lnTo>
                  <a:lnTo>
                    <a:pt x="146070" y="114040"/>
                  </a:lnTo>
                  <a:lnTo>
                    <a:pt x="181225" y="85405"/>
                  </a:lnTo>
                  <a:lnTo>
                    <a:pt x="219234" y="60434"/>
                  </a:lnTo>
                  <a:lnTo>
                    <a:pt x="259827" y="39397"/>
                  </a:lnTo>
                  <a:lnTo>
                    <a:pt x="302735" y="22566"/>
                  </a:lnTo>
                  <a:lnTo>
                    <a:pt x="347688" y="10209"/>
                  </a:lnTo>
                  <a:lnTo>
                    <a:pt x="394415" y="2597"/>
                  </a:lnTo>
                  <a:lnTo>
                    <a:pt x="442646" y="0"/>
                  </a:lnTo>
                  <a:lnTo>
                    <a:pt x="492592" y="2825"/>
                  </a:lnTo>
                  <a:lnTo>
                    <a:pt x="541517" y="11181"/>
                  </a:lnTo>
                  <a:lnTo>
                    <a:pt x="588986" y="24889"/>
                  </a:lnTo>
                  <a:lnTo>
                    <a:pt x="634567" y="43769"/>
                  </a:lnTo>
                  <a:lnTo>
                    <a:pt x="677825" y="67642"/>
                  </a:lnTo>
                  <a:lnTo>
                    <a:pt x="718329" y="96328"/>
                  </a:lnTo>
                  <a:lnTo>
                    <a:pt x="755644" y="129647"/>
                  </a:lnTo>
                  <a:lnTo>
                    <a:pt x="788964" y="166963"/>
                  </a:lnTo>
                  <a:lnTo>
                    <a:pt x="817650" y="207467"/>
                  </a:lnTo>
                  <a:lnTo>
                    <a:pt x="841523" y="250725"/>
                  </a:lnTo>
                  <a:lnTo>
                    <a:pt x="860403" y="296306"/>
                  </a:lnTo>
                  <a:lnTo>
                    <a:pt x="874111" y="343775"/>
                  </a:lnTo>
                  <a:lnTo>
                    <a:pt x="882467" y="392699"/>
                  </a:lnTo>
                  <a:lnTo>
                    <a:pt x="885292" y="442646"/>
                  </a:lnTo>
                  <a:lnTo>
                    <a:pt x="882695" y="490877"/>
                  </a:lnTo>
                  <a:lnTo>
                    <a:pt x="875083" y="537604"/>
                  </a:lnTo>
                  <a:lnTo>
                    <a:pt x="862726" y="582556"/>
                  </a:lnTo>
                  <a:lnTo>
                    <a:pt x="845895" y="625465"/>
                  </a:lnTo>
                  <a:lnTo>
                    <a:pt x="824858" y="666058"/>
                  </a:lnTo>
                  <a:lnTo>
                    <a:pt x="799887" y="704067"/>
                  </a:lnTo>
                  <a:lnTo>
                    <a:pt x="771252" y="739222"/>
                  </a:lnTo>
                  <a:lnTo>
                    <a:pt x="739222" y="771252"/>
                  </a:lnTo>
                  <a:lnTo>
                    <a:pt x="704067" y="799888"/>
                  </a:lnTo>
                  <a:lnTo>
                    <a:pt x="666058" y="824858"/>
                  </a:lnTo>
                  <a:lnTo>
                    <a:pt x="625465" y="845895"/>
                  </a:lnTo>
                  <a:lnTo>
                    <a:pt x="582557" y="862726"/>
                  </a:lnTo>
                  <a:lnTo>
                    <a:pt x="537604" y="875083"/>
                  </a:lnTo>
                  <a:lnTo>
                    <a:pt x="490877" y="882695"/>
                  </a:lnTo>
                  <a:lnTo>
                    <a:pt x="442646" y="885293"/>
                  </a:lnTo>
                  <a:lnTo>
                    <a:pt x="394415" y="882695"/>
                  </a:lnTo>
                  <a:lnTo>
                    <a:pt x="347688" y="875083"/>
                  </a:lnTo>
                  <a:lnTo>
                    <a:pt x="302735" y="862726"/>
                  </a:lnTo>
                  <a:lnTo>
                    <a:pt x="259827" y="845895"/>
                  </a:lnTo>
                  <a:lnTo>
                    <a:pt x="219234" y="824858"/>
                  </a:lnTo>
                  <a:lnTo>
                    <a:pt x="181225" y="799888"/>
                  </a:lnTo>
                  <a:lnTo>
                    <a:pt x="146070" y="771252"/>
                  </a:lnTo>
                  <a:lnTo>
                    <a:pt x="114040" y="739222"/>
                  </a:lnTo>
                  <a:lnTo>
                    <a:pt x="85405" y="704067"/>
                  </a:lnTo>
                  <a:lnTo>
                    <a:pt x="60434" y="666058"/>
                  </a:lnTo>
                  <a:lnTo>
                    <a:pt x="39397" y="625465"/>
                  </a:lnTo>
                  <a:lnTo>
                    <a:pt x="22566" y="582556"/>
                  </a:lnTo>
                  <a:lnTo>
                    <a:pt x="10209" y="537604"/>
                  </a:lnTo>
                  <a:lnTo>
                    <a:pt x="2597" y="490877"/>
                  </a:lnTo>
                  <a:lnTo>
                    <a:pt x="0" y="442646"/>
                  </a:lnTo>
                  <a:close/>
                </a:path>
              </a:pathLst>
            </a:custGeom>
            <a:ln w="126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4956" y="4203701"/>
              <a:ext cx="8555990" cy="842010"/>
            </a:xfrm>
            <a:custGeom>
              <a:avLst/>
              <a:gdLst/>
              <a:ahLst/>
              <a:cxnLst/>
              <a:rect l="l" t="t" r="r" b="b"/>
              <a:pathLst>
                <a:path w="8555990" h="842010">
                  <a:moveTo>
                    <a:pt x="8555531" y="841841"/>
                  </a:moveTo>
                  <a:lnTo>
                    <a:pt x="0" y="841841"/>
                  </a:lnTo>
                  <a:lnTo>
                    <a:pt x="0" y="0"/>
                  </a:lnTo>
                  <a:lnTo>
                    <a:pt x="8555531" y="0"/>
                  </a:lnTo>
                  <a:lnTo>
                    <a:pt x="8555531" y="841841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4956" y="4203701"/>
              <a:ext cx="8555990" cy="842010"/>
            </a:xfrm>
            <a:custGeom>
              <a:avLst/>
              <a:gdLst/>
              <a:ahLst/>
              <a:cxnLst/>
              <a:rect l="l" t="t" r="r" b="b"/>
              <a:pathLst>
                <a:path w="8555990" h="842010">
                  <a:moveTo>
                    <a:pt x="0" y="0"/>
                  </a:moveTo>
                  <a:lnTo>
                    <a:pt x="8555531" y="0"/>
                  </a:lnTo>
                  <a:lnTo>
                    <a:pt x="8555531" y="841841"/>
                  </a:lnTo>
                  <a:lnTo>
                    <a:pt x="0" y="84184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311" y="4181976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442646" y="885292"/>
                  </a:moveTo>
                  <a:lnTo>
                    <a:pt x="394415" y="882695"/>
                  </a:lnTo>
                  <a:lnTo>
                    <a:pt x="347688" y="875083"/>
                  </a:lnTo>
                  <a:lnTo>
                    <a:pt x="302735" y="862726"/>
                  </a:lnTo>
                  <a:lnTo>
                    <a:pt x="259827" y="845894"/>
                  </a:lnTo>
                  <a:lnTo>
                    <a:pt x="219234" y="824858"/>
                  </a:lnTo>
                  <a:lnTo>
                    <a:pt x="181225" y="799887"/>
                  </a:lnTo>
                  <a:lnTo>
                    <a:pt x="146070" y="771252"/>
                  </a:lnTo>
                  <a:lnTo>
                    <a:pt x="114040" y="739222"/>
                  </a:lnTo>
                  <a:lnTo>
                    <a:pt x="85405" y="704067"/>
                  </a:lnTo>
                  <a:lnTo>
                    <a:pt x="60434" y="666058"/>
                  </a:lnTo>
                  <a:lnTo>
                    <a:pt x="39397" y="625464"/>
                  </a:lnTo>
                  <a:lnTo>
                    <a:pt x="22566" y="582556"/>
                  </a:lnTo>
                  <a:lnTo>
                    <a:pt x="10209" y="537604"/>
                  </a:lnTo>
                  <a:lnTo>
                    <a:pt x="2597" y="490877"/>
                  </a:lnTo>
                  <a:lnTo>
                    <a:pt x="0" y="442646"/>
                  </a:lnTo>
                  <a:lnTo>
                    <a:pt x="2597" y="394415"/>
                  </a:lnTo>
                  <a:lnTo>
                    <a:pt x="10209" y="347688"/>
                  </a:lnTo>
                  <a:lnTo>
                    <a:pt x="22566" y="302735"/>
                  </a:lnTo>
                  <a:lnTo>
                    <a:pt x="39397" y="259827"/>
                  </a:lnTo>
                  <a:lnTo>
                    <a:pt x="60434" y="219234"/>
                  </a:lnTo>
                  <a:lnTo>
                    <a:pt x="85405" y="181225"/>
                  </a:lnTo>
                  <a:lnTo>
                    <a:pt x="114040" y="146070"/>
                  </a:lnTo>
                  <a:lnTo>
                    <a:pt x="146070" y="114040"/>
                  </a:lnTo>
                  <a:lnTo>
                    <a:pt x="181225" y="85404"/>
                  </a:lnTo>
                  <a:lnTo>
                    <a:pt x="219234" y="60434"/>
                  </a:lnTo>
                  <a:lnTo>
                    <a:pt x="259827" y="39397"/>
                  </a:lnTo>
                  <a:lnTo>
                    <a:pt x="302735" y="22566"/>
                  </a:lnTo>
                  <a:lnTo>
                    <a:pt x="347688" y="10209"/>
                  </a:lnTo>
                  <a:lnTo>
                    <a:pt x="394415" y="2597"/>
                  </a:lnTo>
                  <a:lnTo>
                    <a:pt x="442646" y="0"/>
                  </a:lnTo>
                  <a:lnTo>
                    <a:pt x="492592" y="2825"/>
                  </a:lnTo>
                  <a:lnTo>
                    <a:pt x="541517" y="11181"/>
                  </a:lnTo>
                  <a:lnTo>
                    <a:pt x="588986" y="24889"/>
                  </a:lnTo>
                  <a:lnTo>
                    <a:pt x="634567" y="43769"/>
                  </a:lnTo>
                  <a:lnTo>
                    <a:pt x="677825" y="67642"/>
                  </a:lnTo>
                  <a:lnTo>
                    <a:pt x="718329" y="96328"/>
                  </a:lnTo>
                  <a:lnTo>
                    <a:pt x="755644" y="129647"/>
                  </a:lnTo>
                  <a:lnTo>
                    <a:pt x="788964" y="166963"/>
                  </a:lnTo>
                  <a:lnTo>
                    <a:pt x="817650" y="207466"/>
                  </a:lnTo>
                  <a:lnTo>
                    <a:pt x="841523" y="250725"/>
                  </a:lnTo>
                  <a:lnTo>
                    <a:pt x="860403" y="296306"/>
                  </a:lnTo>
                  <a:lnTo>
                    <a:pt x="874111" y="343775"/>
                  </a:lnTo>
                  <a:lnTo>
                    <a:pt x="882467" y="392699"/>
                  </a:lnTo>
                  <a:lnTo>
                    <a:pt x="885292" y="442646"/>
                  </a:lnTo>
                  <a:lnTo>
                    <a:pt x="882695" y="490877"/>
                  </a:lnTo>
                  <a:lnTo>
                    <a:pt x="875083" y="537604"/>
                  </a:lnTo>
                  <a:lnTo>
                    <a:pt x="862726" y="582556"/>
                  </a:lnTo>
                  <a:lnTo>
                    <a:pt x="845895" y="625464"/>
                  </a:lnTo>
                  <a:lnTo>
                    <a:pt x="824858" y="666058"/>
                  </a:lnTo>
                  <a:lnTo>
                    <a:pt x="799887" y="704067"/>
                  </a:lnTo>
                  <a:lnTo>
                    <a:pt x="771252" y="739222"/>
                  </a:lnTo>
                  <a:lnTo>
                    <a:pt x="739222" y="771252"/>
                  </a:lnTo>
                  <a:lnTo>
                    <a:pt x="704067" y="799887"/>
                  </a:lnTo>
                  <a:lnTo>
                    <a:pt x="666058" y="824858"/>
                  </a:lnTo>
                  <a:lnTo>
                    <a:pt x="625465" y="845894"/>
                  </a:lnTo>
                  <a:lnTo>
                    <a:pt x="582557" y="862726"/>
                  </a:lnTo>
                  <a:lnTo>
                    <a:pt x="537604" y="875083"/>
                  </a:lnTo>
                  <a:lnTo>
                    <a:pt x="490877" y="882695"/>
                  </a:lnTo>
                  <a:lnTo>
                    <a:pt x="442646" y="885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2311" y="4181976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0" y="442646"/>
                  </a:moveTo>
                  <a:lnTo>
                    <a:pt x="2597" y="394415"/>
                  </a:lnTo>
                  <a:lnTo>
                    <a:pt x="10209" y="347688"/>
                  </a:lnTo>
                  <a:lnTo>
                    <a:pt x="22566" y="302735"/>
                  </a:lnTo>
                  <a:lnTo>
                    <a:pt x="39397" y="259827"/>
                  </a:lnTo>
                  <a:lnTo>
                    <a:pt x="60434" y="219234"/>
                  </a:lnTo>
                  <a:lnTo>
                    <a:pt x="85405" y="181225"/>
                  </a:lnTo>
                  <a:lnTo>
                    <a:pt x="114040" y="146070"/>
                  </a:lnTo>
                  <a:lnTo>
                    <a:pt x="146070" y="114040"/>
                  </a:lnTo>
                  <a:lnTo>
                    <a:pt x="181225" y="85404"/>
                  </a:lnTo>
                  <a:lnTo>
                    <a:pt x="219234" y="60434"/>
                  </a:lnTo>
                  <a:lnTo>
                    <a:pt x="259827" y="39397"/>
                  </a:lnTo>
                  <a:lnTo>
                    <a:pt x="302735" y="22566"/>
                  </a:lnTo>
                  <a:lnTo>
                    <a:pt x="347688" y="10209"/>
                  </a:lnTo>
                  <a:lnTo>
                    <a:pt x="394415" y="2597"/>
                  </a:lnTo>
                  <a:lnTo>
                    <a:pt x="442646" y="0"/>
                  </a:lnTo>
                  <a:lnTo>
                    <a:pt x="492592" y="2825"/>
                  </a:lnTo>
                  <a:lnTo>
                    <a:pt x="541517" y="11181"/>
                  </a:lnTo>
                  <a:lnTo>
                    <a:pt x="588986" y="24889"/>
                  </a:lnTo>
                  <a:lnTo>
                    <a:pt x="634567" y="43769"/>
                  </a:lnTo>
                  <a:lnTo>
                    <a:pt x="677825" y="67642"/>
                  </a:lnTo>
                  <a:lnTo>
                    <a:pt x="718329" y="96328"/>
                  </a:lnTo>
                  <a:lnTo>
                    <a:pt x="755644" y="129647"/>
                  </a:lnTo>
                  <a:lnTo>
                    <a:pt x="788964" y="166963"/>
                  </a:lnTo>
                  <a:lnTo>
                    <a:pt x="817650" y="207466"/>
                  </a:lnTo>
                  <a:lnTo>
                    <a:pt x="841523" y="250725"/>
                  </a:lnTo>
                  <a:lnTo>
                    <a:pt x="860403" y="296306"/>
                  </a:lnTo>
                  <a:lnTo>
                    <a:pt x="874111" y="343775"/>
                  </a:lnTo>
                  <a:lnTo>
                    <a:pt x="882467" y="392699"/>
                  </a:lnTo>
                  <a:lnTo>
                    <a:pt x="885292" y="442646"/>
                  </a:lnTo>
                  <a:lnTo>
                    <a:pt x="882695" y="490877"/>
                  </a:lnTo>
                  <a:lnTo>
                    <a:pt x="875083" y="537604"/>
                  </a:lnTo>
                  <a:lnTo>
                    <a:pt x="862726" y="582556"/>
                  </a:lnTo>
                  <a:lnTo>
                    <a:pt x="845895" y="625464"/>
                  </a:lnTo>
                  <a:lnTo>
                    <a:pt x="824858" y="666058"/>
                  </a:lnTo>
                  <a:lnTo>
                    <a:pt x="799887" y="704067"/>
                  </a:lnTo>
                  <a:lnTo>
                    <a:pt x="771252" y="739222"/>
                  </a:lnTo>
                  <a:lnTo>
                    <a:pt x="739222" y="771252"/>
                  </a:lnTo>
                  <a:lnTo>
                    <a:pt x="704067" y="799887"/>
                  </a:lnTo>
                  <a:lnTo>
                    <a:pt x="666058" y="824858"/>
                  </a:lnTo>
                  <a:lnTo>
                    <a:pt x="625465" y="845894"/>
                  </a:lnTo>
                  <a:lnTo>
                    <a:pt x="582557" y="862726"/>
                  </a:lnTo>
                  <a:lnTo>
                    <a:pt x="537604" y="875083"/>
                  </a:lnTo>
                  <a:lnTo>
                    <a:pt x="490877" y="882695"/>
                  </a:lnTo>
                  <a:lnTo>
                    <a:pt x="442646" y="885292"/>
                  </a:lnTo>
                  <a:lnTo>
                    <a:pt x="394415" y="882695"/>
                  </a:lnTo>
                  <a:lnTo>
                    <a:pt x="347688" y="875083"/>
                  </a:lnTo>
                  <a:lnTo>
                    <a:pt x="302735" y="862726"/>
                  </a:lnTo>
                  <a:lnTo>
                    <a:pt x="259827" y="845894"/>
                  </a:lnTo>
                  <a:lnTo>
                    <a:pt x="219234" y="824858"/>
                  </a:lnTo>
                  <a:lnTo>
                    <a:pt x="181225" y="799887"/>
                  </a:lnTo>
                  <a:lnTo>
                    <a:pt x="146070" y="771252"/>
                  </a:lnTo>
                  <a:lnTo>
                    <a:pt x="114040" y="739222"/>
                  </a:lnTo>
                  <a:lnTo>
                    <a:pt x="85405" y="704067"/>
                  </a:lnTo>
                  <a:lnTo>
                    <a:pt x="60434" y="666058"/>
                  </a:lnTo>
                  <a:lnTo>
                    <a:pt x="39397" y="625464"/>
                  </a:lnTo>
                  <a:lnTo>
                    <a:pt x="22566" y="582556"/>
                  </a:lnTo>
                  <a:lnTo>
                    <a:pt x="10209" y="537604"/>
                  </a:lnTo>
                  <a:lnTo>
                    <a:pt x="2597" y="490877"/>
                  </a:lnTo>
                  <a:lnTo>
                    <a:pt x="0" y="442646"/>
                  </a:lnTo>
                  <a:close/>
                </a:path>
              </a:pathLst>
            </a:custGeom>
            <a:ln w="12699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7513" y="5332857"/>
              <a:ext cx="8813165" cy="708660"/>
            </a:xfrm>
            <a:custGeom>
              <a:avLst/>
              <a:gdLst/>
              <a:ahLst/>
              <a:cxnLst/>
              <a:rect l="l" t="t" r="r" b="b"/>
              <a:pathLst>
                <a:path w="8813165" h="708660">
                  <a:moveTo>
                    <a:pt x="8812974" y="708233"/>
                  </a:moveTo>
                  <a:lnTo>
                    <a:pt x="0" y="708233"/>
                  </a:lnTo>
                  <a:lnTo>
                    <a:pt x="0" y="0"/>
                  </a:lnTo>
                  <a:lnTo>
                    <a:pt x="8812974" y="0"/>
                  </a:lnTo>
                  <a:lnTo>
                    <a:pt x="8812974" y="70823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7513" y="5332857"/>
              <a:ext cx="8813165" cy="708660"/>
            </a:xfrm>
            <a:custGeom>
              <a:avLst/>
              <a:gdLst/>
              <a:ahLst/>
              <a:cxnLst/>
              <a:rect l="l" t="t" r="r" b="b"/>
              <a:pathLst>
                <a:path w="8813165" h="708660">
                  <a:moveTo>
                    <a:pt x="0" y="0"/>
                  </a:moveTo>
                  <a:lnTo>
                    <a:pt x="8812974" y="0"/>
                  </a:lnTo>
                  <a:lnTo>
                    <a:pt x="8812974" y="708233"/>
                  </a:lnTo>
                  <a:lnTo>
                    <a:pt x="0" y="70823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95400" y="3124201"/>
            <a:ext cx="8686800" cy="253787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1176655">
              <a:lnSpc>
                <a:spcPts val="2160"/>
              </a:lnSpc>
              <a:spcBef>
                <a:spcPts val="370"/>
              </a:spcBef>
            </a:pPr>
            <a:r>
              <a:rPr sz="2000" spc="-20" dirty="0">
                <a:latin typeface="Microsoft Sans Serif"/>
                <a:cs typeface="Microsoft Sans Serif"/>
              </a:rPr>
              <a:t>Навчальні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досягнення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здобувачів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1-</a:t>
            </a:r>
            <a:r>
              <a:rPr lang="uk-UA" sz="2000" spc="-5" dirty="0" smtClean="0">
                <a:latin typeface="Calibri"/>
                <a:cs typeface="Calibri"/>
              </a:rPr>
              <a:t>3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класах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підлягають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вербальному</a:t>
            </a:r>
            <a:r>
              <a:rPr sz="2000" spc="-15" dirty="0">
                <a:latin typeface="Calibri"/>
                <a:cs typeface="Calibri"/>
              </a:rPr>
              <a:t>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формувальному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 smtClean="0">
                <a:latin typeface="Microsoft Sans Serif"/>
                <a:cs typeface="Microsoft Sans Serif"/>
              </a:rPr>
              <a:t>оцінюванню</a:t>
            </a:r>
            <a:r>
              <a:rPr lang="uk-UA" sz="2000" spc="-10" dirty="0" smtClean="0">
                <a:latin typeface="Microsoft Sans Serif"/>
                <a:cs typeface="Microsoft Sans Serif"/>
              </a:rPr>
              <a:t>, а 4 класів -рівневому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Microsoft Sans Serif"/>
              <a:cs typeface="Microsoft Sans Serif"/>
            </a:endParaRPr>
          </a:p>
          <a:p>
            <a:pPr marL="269875" marR="5080">
              <a:lnSpc>
                <a:spcPts val="2160"/>
              </a:lnSpc>
              <a:spcBef>
                <a:spcPts val="5"/>
              </a:spcBef>
            </a:pPr>
            <a:r>
              <a:rPr sz="2000" spc="-15" dirty="0">
                <a:latin typeface="Microsoft Sans Serif"/>
                <a:cs typeface="Microsoft Sans Serif"/>
              </a:rPr>
              <a:t>Основними видами </a:t>
            </a:r>
            <a:r>
              <a:rPr sz="2000" spc="-10" dirty="0">
                <a:latin typeface="Microsoft Sans Serif"/>
                <a:cs typeface="Microsoft Sans Serif"/>
              </a:rPr>
              <a:t>оцінювання </a:t>
            </a:r>
            <a:r>
              <a:rPr sz="2000" spc="-30" dirty="0">
                <a:latin typeface="Microsoft Sans Serif"/>
                <a:cs typeface="Microsoft Sans Serif"/>
              </a:rPr>
              <a:t>здобувачів </a:t>
            </a:r>
            <a:r>
              <a:rPr sz="2000" spc="-10" dirty="0">
                <a:latin typeface="Microsoft Sans Serif"/>
                <a:cs typeface="Microsoft Sans Serif"/>
              </a:rPr>
              <a:t>освіти </a:t>
            </a:r>
            <a:r>
              <a:rPr sz="2000" spc="20" dirty="0">
                <a:latin typeface="Microsoft Sans Serif"/>
                <a:cs typeface="Microsoft Sans Serif"/>
              </a:rPr>
              <a:t>є </a:t>
            </a:r>
            <a:r>
              <a:rPr sz="2000" spc="-30" dirty="0">
                <a:latin typeface="Microsoft Sans Serif"/>
                <a:cs typeface="Microsoft Sans Serif"/>
              </a:rPr>
              <a:t>поточне </a:t>
            </a:r>
            <a:r>
              <a:rPr sz="2000" spc="-15" dirty="0">
                <a:latin typeface="Microsoft Sans Serif"/>
                <a:cs typeface="Microsoft Sans Serif"/>
              </a:rPr>
              <a:t>та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підсумкове </a:t>
            </a:r>
            <a:r>
              <a:rPr sz="2000" spc="-20" dirty="0">
                <a:latin typeface="Calibri"/>
                <a:cs typeface="Calibri"/>
              </a:rPr>
              <a:t>(</a:t>
            </a:r>
            <a:r>
              <a:rPr sz="2000" spc="-20" dirty="0">
                <a:latin typeface="Microsoft Sans Serif"/>
                <a:cs typeface="Microsoft Sans Serif"/>
              </a:rPr>
              <a:t>тематичне</a:t>
            </a:r>
            <a:r>
              <a:rPr sz="2000" spc="-20" dirty="0">
                <a:latin typeface="Calibri"/>
                <a:cs typeface="Calibri"/>
              </a:rPr>
              <a:t>, </a:t>
            </a:r>
            <a:r>
              <a:rPr sz="2000" spc="-10" dirty="0">
                <a:latin typeface="Microsoft Sans Serif"/>
                <a:cs typeface="Microsoft Sans Serif"/>
              </a:rPr>
              <a:t>семестрове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15" dirty="0">
                <a:latin typeface="Microsoft Sans Serif"/>
                <a:cs typeface="Microsoft Sans Serif"/>
              </a:rPr>
              <a:t>річне</a:t>
            </a:r>
            <a:r>
              <a:rPr sz="2000" spc="-15" dirty="0">
                <a:latin typeface="Calibri"/>
                <a:cs typeface="Calibri"/>
              </a:rPr>
              <a:t>), </a:t>
            </a:r>
            <a:r>
              <a:rPr lang="uk-UA" sz="2000" spc="-15" dirty="0" smtClean="0">
                <a:latin typeface="Microsoft Sans Serif"/>
                <a:cs typeface="Microsoft Sans Serif"/>
              </a:rPr>
              <a:t>ДПА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Microsoft Sans Serif"/>
              <a:cs typeface="Microsoft Sans Serif"/>
            </a:endParaRPr>
          </a:p>
          <a:p>
            <a:pPr marL="12700" marR="7620">
              <a:lnSpc>
                <a:spcPts val="2270"/>
              </a:lnSpc>
            </a:pPr>
            <a:r>
              <a:rPr sz="2100" dirty="0">
                <a:latin typeface="Calibri"/>
                <a:cs typeface="Calibri"/>
              </a:rPr>
              <a:t>4 </a:t>
            </a:r>
            <a:r>
              <a:rPr sz="2100" spc="-15" dirty="0">
                <a:latin typeface="Microsoft Sans Serif"/>
                <a:cs typeface="Microsoft Sans Serif"/>
              </a:rPr>
              <a:t>та</a:t>
            </a:r>
            <a:r>
              <a:rPr sz="2100" spc="-8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Calibri"/>
                <a:cs typeface="Calibri"/>
              </a:rPr>
              <a:t>9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класи</a:t>
            </a:r>
            <a:r>
              <a:rPr sz="2100" spc="-75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звільнені</a:t>
            </a:r>
            <a:r>
              <a:rPr sz="2100" spc="-7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від</a:t>
            </a:r>
            <a:r>
              <a:rPr sz="2100" spc="-85" dirty="0">
                <a:latin typeface="Microsoft Sans Serif"/>
                <a:cs typeface="Microsoft Sans Serif"/>
              </a:rPr>
              <a:t> </a:t>
            </a:r>
            <a:r>
              <a:rPr sz="2100" spc="-60" dirty="0">
                <a:latin typeface="Microsoft Sans Serif"/>
                <a:cs typeface="Microsoft Sans Serif"/>
              </a:rPr>
              <a:t>ДПА</a:t>
            </a:r>
            <a:r>
              <a:rPr sz="2100" spc="-60" dirty="0">
                <a:latin typeface="Calibri"/>
                <a:cs typeface="Calibri"/>
              </a:rPr>
              <a:t>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11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клас</a:t>
            </a:r>
            <a:r>
              <a:rPr sz="2100" spc="-75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звільнені</a:t>
            </a:r>
            <a:r>
              <a:rPr sz="2100" spc="-70" dirty="0">
                <a:latin typeface="Microsoft Sans Serif"/>
                <a:cs typeface="Microsoft Sans Serif"/>
              </a:rPr>
              <a:t> </a:t>
            </a:r>
            <a:r>
              <a:rPr sz="2100" spc="-10" dirty="0" smtClean="0">
                <a:latin typeface="Microsoft Sans Serif"/>
                <a:cs typeface="Microsoft Sans Serif"/>
              </a:rPr>
              <a:t>від</a:t>
            </a:r>
            <a:r>
              <a:rPr lang="uk-UA" sz="2100" spc="-10" dirty="0" smtClean="0">
                <a:latin typeface="Microsoft Sans Serif"/>
                <a:cs typeface="Microsoft Sans Serif"/>
              </a:rPr>
              <a:t> </a:t>
            </a:r>
            <a:r>
              <a:rPr sz="2100" spc="-80" dirty="0" smtClean="0">
                <a:latin typeface="Microsoft Sans Serif"/>
                <a:cs typeface="Microsoft Sans Serif"/>
              </a:rPr>
              <a:t> </a:t>
            </a:r>
            <a:r>
              <a:rPr sz="2100" spc="-75" dirty="0">
                <a:latin typeface="Microsoft Sans Serif"/>
                <a:cs typeface="Microsoft Sans Serif"/>
              </a:rPr>
              <a:t>ДПА</a:t>
            </a:r>
            <a:r>
              <a:rPr sz="2100" spc="-8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у</a:t>
            </a:r>
            <a:r>
              <a:rPr sz="2100" spc="-80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формі </a:t>
            </a:r>
            <a:r>
              <a:rPr sz="2100" spc="-54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ЗНО</a:t>
            </a:r>
            <a:endParaRPr sz="2100" dirty="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8518" y="5237979"/>
            <a:ext cx="898525" cy="898525"/>
            <a:chOff x="398517" y="5237977"/>
            <a:chExt cx="898525" cy="898525"/>
          </a:xfrm>
        </p:grpSpPr>
        <p:sp>
          <p:nvSpPr>
            <p:cNvPr id="18" name="object 18"/>
            <p:cNvSpPr/>
            <p:nvPr/>
          </p:nvSpPr>
          <p:spPr>
            <a:xfrm>
              <a:off x="404867" y="5244327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442646" y="885292"/>
                  </a:moveTo>
                  <a:lnTo>
                    <a:pt x="394415" y="882695"/>
                  </a:lnTo>
                  <a:lnTo>
                    <a:pt x="347688" y="875083"/>
                  </a:lnTo>
                  <a:lnTo>
                    <a:pt x="302735" y="862726"/>
                  </a:lnTo>
                  <a:lnTo>
                    <a:pt x="259827" y="845895"/>
                  </a:lnTo>
                  <a:lnTo>
                    <a:pt x="219234" y="824858"/>
                  </a:lnTo>
                  <a:lnTo>
                    <a:pt x="181225" y="799887"/>
                  </a:lnTo>
                  <a:lnTo>
                    <a:pt x="146070" y="771252"/>
                  </a:lnTo>
                  <a:lnTo>
                    <a:pt x="114040" y="739222"/>
                  </a:lnTo>
                  <a:lnTo>
                    <a:pt x="85405" y="704067"/>
                  </a:lnTo>
                  <a:lnTo>
                    <a:pt x="60434" y="666058"/>
                  </a:lnTo>
                  <a:lnTo>
                    <a:pt x="39397" y="625465"/>
                  </a:lnTo>
                  <a:lnTo>
                    <a:pt x="22566" y="582557"/>
                  </a:lnTo>
                  <a:lnTo>
                    <a:pt x="10209" y="537604"/>
                  </a:lnTo>
                  <a:lnTo>
                    <a:pt x="2597" y="490877"/>
                  </a:lnTo>
                  <a:lnTo>
                    <a:pt x="0" y="442646"/>
                  </a:lnTo>
                  <a:lnTo>
                    <a:pt x="2597" y="394415"/>
                  </a:lnTo>
                  <a:lnTo>
                    <a:pt x="10209" y="347688"/>
                  </a:lnTo>
                  <a:lnTo>
                    <a:pt x="22566" y="302735"/>
                  </a:lnTo>
                  <a:lnTo>
                    <a:pt x="39397" y="259827"/>
                  </a:lnTo>
                  <a:lnTo>
                    <a:pt x="60434" y="219234"/>
                  </a:lnTo>
                  <a:lnTo>
                    <a:pt x="85405" y="181225"/>
                  </a:lnTo>
                  <a:lnTo>
                    <a:pt x="114040" y="146070"/>
                  </a:lnTo>
                  <a:lnTo>
                    <a:pt x="146070" y="114040"/>
                  </a:lnTo>
                  <a:lnTo>
                    <a:pt x="181225" y="85405"/>
                  </a:lnTo>
                  <a:lnTo>
                    <a:pt x="219234" y="60434"/>
                  </a:lnTo>
                  <a:lnTo>
                    <a:pt x="259827" y="39397"/>
                  </a:lnTo>
                  <a:lnTo>
                    <a:pt x="302735" y="22566"/>
                  </a:lnTo>
                  <a:lnTo>
                    <a:pt x="347688" y="10209"/>
                  </a:lnTo>
                  <a:lnTo>
                    <a:pt x="394415" y="2597"/>
                  </a:lnTo>
                  <a:lnTo>
                    <a:pt x="442646" y="0"/>
                  </a:lnTo>
                  <a:lnTo>
                    <a:pt x="492592" y="2825"/>
                  </a:lnTo>
                  <a:lnTo>
                    <a:pt x="541517" y="11181"/>
                  </a:lnTo>
                  <a:lnTo>
                    <a:pt x="588986" y="24889"/>
                  </a:lnTo>
                  <a:lnTo>
                    <a:pt x="634567" y="43769"/>
                  </a:lnTo>
                  <a:lnTo>
                    <a:pt x="677825" y="67642"/>
                  </a:lnTo>
                  <a:lnTo>
                    <a:pt x="718329" y="96328"/>
                  </a:lnTo>
                  <a:lnTo>
                    <a:pt x="755644" y="129648"/>
                  </a:lnTo>
                  <a:lnTo>
                    <a:pt x="788964" y="166963"/>
                  </a:lnTo>
                  <a:lnTo>
                    <a:pt x="817650" y="207467"/>
                  </a:lnTo>
                  <a:lnTo>
                    <a:pt x="841523" y="250726"/>
                  </a:lnTo>
                  <a:lnTo>
                    <a:pt x="860403" y="296306"/>
                  </a:lnTo>
                  <a:lnTo>
                    <a:pt x="874111" y="343775"/>
                  </a:lnTo>
                  <a:lnTo>
                    <a:pt x="882467" y="392700"/>
                  </a:lnTo>
                  <a:lnTo>
                    <a:pt x="885292" y="442646"/>
                  </a:lnTo>
                  <a:lnTo>
                    <a:pt x="882695" y="490877"/>
                  </a:lnTo>
                  <a:lnTo>
                    <a:pt x="875083" y="537604"/>
                  </a:lnTo>
                  <a:lnTo>
                    <a:pt x="862726" y="582557"/>
                  </a:lnTo>
                  <a:lnTo>
                    <a:pt x="845895" y="625465"/>
                  </a:lnTo>
                  <a:lnTo>
                    <a:pt x="824858" y="666058"/>
                  </a:lnTo>
                  <a:lnTo>
                    <a:pt x="799887" y="704067"/>
                  </a:lnTo>
                  <a:lnTo>
                    <a:pt x="771252" y="739222"/>
                  </a:lnTo>
                  <a:lnTo>
                    <a:pt x="739222" y="771252"/>
                  </a:lnTo>
                  <a:lnTo>
                    <a:pt x="704067" y="799887"/>
                  </a:lnTo>
                  <a:lnTo>
                    <a:pt x="666058" y="824858"/>
                  </a:lnTo>
                  <a:lnTo>
                    <a:pt x="625465" y="845895"/>
                  </a:lnTo>
                  <a:lnTo>
                    <a:pt x="582557" y="862726"/>
                  </a:lnTo>
                  <a:lnTo>
                    <a:pt x="537604" y="875083"/>
                  </a:lnTo>
                  <a:lnTo>
                    <a:pt x="490877" y="882695"/>
                  </a:lnTo>
                  <a:lnTo>
                    <a:pt x="442646" y="885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4867" y="5244327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0" y="442646"/>
                  </a:moveTo>
                  <a:lnTo>
                    <a:pt x="2597" y="394415"/>
                  </a:lnTo>
                  <a:lnTo>
                    <a:pt x="10209" y="347688"/>
                  </a:lnTo>
                  <a:lnTo>
                    <a:pt x="22566" y="302735"/>
                  </a:lnTo>
                  <a:lnTo>
                    <a:pt x="39397" y="259827"/>
                  </a:lnTo>
                  <a:lnTo>
                    <a:pt x="60434" y="219234"/>
                  </a:lnTo>
                  <a:lnTo>
                    <a:pt x="85405" y="181225"/>
                  </a:lnTo>
                  <a:lnTo>
                    <a:pt x="114040" y="146070"/>
                  </a:lnTo>
                  <a:lnTo>
                    <a:pt x="146070" y="114040"/>
                  </a:lnTo>
                  <a:lnTo>
                    <a:pt x="181225" y="85405"/>
                  </a:lnTo>
                  <a:lnTo>
                    <a:pt x="219234" y="60434"/>
                  </a:lnTo>
                  <a:lnTo>
                    <a:pt x="259827" y="39397"/>
                  </a:lnTo>
                  <a:lnTo>
                    <a:pt x="302735" y="22566"/>
                  </a:lnTo>
                  <a:lnTo>
                    <a:pt x="347688" y="10209"/>
                  </a:lnTo>
                  <a:lnTo>
                    <a:pt x="394415" y="2597"/>
                  </a:lnTo>
                  <a:lnTo>
                    <a:pt x="442646" y="0"/>
                  </a:lnTo>
                  <a:lnTo>
                    <a:pt x="492592" y="2825"/>
                  </a:lnTo>
                  <a:lnTo>
                    <a:pt x="541517" y="11181"/>
                  </a:lnTo>
                  <a:lnTo>
                    <a:pt x="588986" y="24889"/>
                  </a:lnTo>
                  <a:lnTo>
                    <a:pt x="634567" y="43769"/>
                  </a:lnTo>
                  <a:lnTo>
                    <a:pt x="677825" y="67642"/>
                  </a:lnTo>
                  <a:lnTo>
                    <a:pt x="718329" y="96328"/>
                  </a:lnTo>
                  <a:lnTo>
                    <a:pt x="755644" y="129648"/>
                  </a:lnTo>
                  <a:lnTo>
                    <a:pt x="788964" y="166963"/>
                  </a:lnTo>
                  <a:lnTo>
                    <a:pt x="817650" y="207467"/>
                  </a:lnTo>
                  <a:lnTo>
                    <a:pt x="841523" y="250726"/>
                  </a:lnTo>
                  <a:lnTo>
                    <a:pt x="860403" y="296306"/>
                  </a:lnTo>
                  <a:lnTo>
                    <a:pt x="874111" y="343775"/>
                  </a:lnTo>
                  <a:lnTo>
                    <a:pt x="882467" y="392700"/>
                  </a:lnTo>
                  <a:lnTo>
                    <a:pt x="885292" y="442646"/>
                  </a:lnTo>
                  <a:lnTo>
                    <a:pt x="882695" y="490877"/>
                  </a:lnTo>
                  <a:lnTo>
                    <a:pt x="875083" y="537604"/>
                  </a:lnTo>
                  <a:lnTo>
                    <a:pt x="862726" y="582557"/>
                  </a:lnTo>
                  <a:lnTo>
                    <a:pt x="845895" y="625465"/>
                  </a:lnTo>
                  <a:lnTo>
                    <a:pt x="824858" y="666058"/>
                  </a:lnTo>
                  <a:lnTo>
                    <a:pt x="799887" y="704067"/>
                  </a:lnTo>
                  <a:lnTo>
                    <a:pt x="771252" y="739222"/>
                  </a:lnTo>
                  <a:lnTo>
                    <a:pt x="739222" y="771252"/>
                  </a:lnTo>
                  <a:lnTo>
                    <a:pt x="704067" y="799887"/>
                  </a:lnTo>
                  <a:lnTo>
                    <a:pt x="666058" y="824858"/>
                  </a:lnTo>
                  <a:lnTo>
                    <a:pt x="625465" y="845895"/>
                  </a:lnTo>
                  <a:lnTo>
                    <a:pt x="582557" y="862726"/>
                  </a:lnTo>
                  <a:lnTo>
                    <a:pt x="537604" y="875083"/>
                  </a:lnTo>
                  <a:lnTo>
                    <a:pt x="490877" y="882695"/>
                  </a:lnTo>
                  <a:lnTo>
                    <a:pt x="442646" y="885292"/>
                  </a:lnTo>
                  <a:lnTo>
                    <a:pt x="394415" y="882695"/>
                  </a:lnTo>
                  <a:lnTo>
                    <a:pt x="347688" y="875083"/>
                  </a:lnTo>
                  <a:lnTo>
                    <a:pt x="302735" y="862726"/>
                  </a:lnTo>
                  <a:lnTo>
                    <a:pt x="259827" y="845895"/>
                  </a:lnTo>
                  <a:lnTo>
                    <a:pt x="219234" y="824858"/>
                  </a:lnTo>
                  <a:lnTo>
                    <a:pt x="181225" y="799887"/>
                  </a:lnTo>
                  <a:lnTo>
                    <a:pt x="146070" y="771252"/>
                  </a:lnTo>
                  <a:lnTo>
                    <a:pt x="114040" y="739222"/>
                  </a:lnTo>
                  <a:lnTo>
                    <a:pt x="85405" y="704067"/>
                  </a:lnTo>
                  <a:lnTo>
                    <a:pt x="60434" y="666058"/>
                  </a:lnTo>
                  <a:lnTo>
                    <a:pt x="39397" y="625465"/>
                  </a:lnTo>
                  <a:lnTo>
                    <a:pt x="22566" y="582557"/>
                  </a:lnTo>
                  <a:lnTo>
                    <a:pt x="10209" y="537604"/>
                  </a:lnTo>
                  <a:lnTo>
                    <a:pt x="2597" y="490877"/>
                  </a:lnTo>
                  <a:lnTo>
                    <a:pt x="0" y="442646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1066800"/>
            <a:ext cx="2057400" cy="893193"/>
          </a:xfrm>
          <a:prstGeom prst="rect">
            <a:avLst/>
          </a:prstGeom>
          <a:solidFill>
            <a:srgbClr val="ED7D31"/>
          </a:solidFill>
          <a:ln w="12699">
            <a:solidFill>
              <a:srgbClr val="FFFFFF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ts val="2620"/>
              </a:lnSpc>
              <a:spcBef>
                <a:spcPts val="865"/>
              </a:spcBef>
            </a:pPr>
            <a:r>
              <a:rPr lang="uk-UA" sz="2300" spc="-5" dirty="0" smtClean="0">
                <a:solidFill>
                  <a:srgbClr val="FFFFFF"/>
                </a:solidFill>
                <a:latin typeface="Calibri"/>
                <a:cs typeface="Calibri"/>
              </a:rPr>
              <a:t>63 вчителі</a:t>
            </a:r>
          </a:p>
          <a:p>
            <a:pPr algn="ctr">
              <a:lnSpc>
                <a:spcPts val="2620"/>
              </a:lnSpc>
              <a:spcBef>
                <a:spcPts val="865"/>
              </a:spcBef>
            </a:pPr>
            <a:endParaRPr sz="2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82200" y="1066800"/>
            <a:ext cx="2076451" cy="965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699">
            <a:solidFill>
              <a:srgbClr val="FFFF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258445" marR="250190" indent="119380">
              <a:lnSpc>
                <a:spcPts val="2480"/>
              </a:lnSpc>
              <a:spcBef>
                <a:spcPts val="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23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23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аніз</a:t>
            </a:r>
            <a:r>
              <a:rPr sz="23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5600" y="1066800"/>
            <a:ext cx="2076451" cy="965008"/>
          </a:xfrm>
          <a:prstGeom prst="rect">
            <a:avLst/>
          </a:prstGeom>
          <a:solidFill>
            <a:srgbClr val="FFC000"/>
          </a:solidFill>
          <a:ln w="12699">
            <a:solidFill>
              <a:srgbClr val="FFFF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33705" marR="147955" indent="-278130">
              <a:lnSpc>
                <a:spcPts val="2480"/>
              </a:lnSpc>
              <a:spcBef>
                <a:spcPts val="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практичний </a:t>
            </a:r>
            <a:r>
              <a:rPr sz="2300" spc="-5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3800" y="2590800"/>
            <a:ext cx="1981199" cy="1063753"/>
          </a:xfrm>
          <a:prstGeom prst="rect">
            <a:avLst/>
          </a:prstGeom>
          <a:solidFill>
            <a:srgbClr val="599BD4"/>
          </a:solidFill>
          <a:ln w="12699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sz="230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uk-UA" sz="2300" dirty="0" smtClean="0">
                <a:solidFill>
                  <a:srgbClr val="FFFFFF"/>
                </a:solidFill>
                <a:latin typeface="Calibri"/>
                <a:cs typeface="Calibri"/>
              </a:rPr>
              <a:t> завідувач бібліотекою, </a:t>
            </a:r>
          </a:p>
          <a:p>
            <a:pPr marL="166370">
              <a:lnSpc>
                <a:spcPct val="100000"/>
              </a:lnSpc>
            </a:pPr>
            <a:r>
              <a:rPr lang="uk-UA" sz="230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300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бібліотекар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53600" y="2590800"/>
            <a:ext cx="2209800" cy="965008"/>
          </a:xfrm>
          <a:prstGeom prst="rect">
            <a:avLst/>
          </a:prstGeom>
          <a:solidFill>
            <a:srgbClr val="70AD47"/>
          </a:solidFill>
          <a:ln w="12699">
            <a:solidFill>
              <a:srgbClr val="FFFF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581660" marR="340360" indent="-233679">
              <a:lnSpc>
                <a:spcPts val="2480"/>
              </a:lnSpc>
              <a:spcBef>
                <a:spcPts val="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23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3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естра</a:t>
            </a:r>
            <a:r>
              <a:rPr lang="uk-UA" sz="23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медична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1600" y="1066800"/>
            <a:ext cx="2590800" cy="965008"/>
          </a:xfrm>
          <a:prstGeom prst="rect">
            <a:avLst/>
          </a:prstGeom>
          <a:solidFill>
            <a:srgbClr val="ED7D31"/>
          </a:solidFill>
          <a:ln w="12699">
            <a:solidFill>
              <a:srgbClr val="FFFF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620395" marR="359410" indent="-253365">
              <a:lnSpc>
                <a:spcPts val="2480"/>
              </a:lnSpc>
              <a:spcBef>
                <a:spcPts val="5"/>
              </a:spcBef>
            </a:pPr>
            <a:r>
              <a:rPr sz="2300" spc="-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2300" spc="-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 соціальний педагог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1200" y="4572000"/>
            <a:ext cx="2076451" cy="1444626"/>
          </a:xfrm>
          <a:prstGeom prst="rect">
            <a:avLst/>
          </a:prstGeom>
          <a:solidFill>
            <a:srgbClr val="00B050"/>
          </a:solidFill>
          <a:ln w="12699">
            <a:solidFill>
              <a:srgbClr val="FFFFFF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ts val="2620"/>
              </a:lnSpc>
              <a:spcBef>
                <a:spcPts val="865"/>
              </a:spcBef>
            </a:pPr>
            <a:r>
              <a:rPr lang="uk-UA" sz="2300" dirty="0" smtClean="0">
                <a:solidFill>
                  <a:schemeClr val="bg1"/>
                </a:solidFill>
                <a:latin typeface="Calibri"/>
                <a:cs typeface="Calibri"/>
              </a:rPr>
              <a:t>27 працівників технічного та обслуговуючого  персоналу</a:t>
            </a:r>
            <a:endParaRPr sz="2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5600" y="4648200"/>
            <a:ext cx="2286000" cy="965008"/>
          </a:xfrm>
          <a:prstGeom prst="rect">
            <a:avLst/>
          </a:prstGeom>
          <a:solidFill>
            <a:srgbClr val="FFC000"/>
          </a:solidFill>
          <a:ln w="12699">
            <a:solidFill>
              <a:srgbClr val="FFFF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556895" marR="181610" indent="-368935">
              <a:lnSpc>
                <a:spcPts val="2480"/>
              </a:lnSpc>
              <a:spcBef>
                <a:spcPts val="5"/>
              </a:spcBef>
            </a:pPr>
            <a:r>
              <a:rPr lang="uk-UA" sz="230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300" spc="-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працівник</a:t>
            </a:r>
            <a:r>
              <a:rPr lang="uk-UA" sz="2300" spc="-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ів</a:t>
            </a:r>
            <a:r>
              <a:rPr sz="23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їдальні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7800" y="304800"/>
            <a:ext cx="10130967" cy="44627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411605" marR="5080" indent="-139954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solidFill>
                  <a:srgbClr val="833C0B"/>
                </a:solidFill>
                <a:latin typeface="Microsoft Sans Serif"/>
                <a:cs typeface="Microsoft Sans Serif"/>
              </a:rPr>
              <a:t>Освітній</a:t>
            </a:r>
            <a:r>
              <a:rPr sz="2800" spc="-125" dirty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 smtClean="0">
                <a:solidFill>
                  <a:srgbClr val="833C0B"/>
                </a:solidFill>
                <a:latin typeface="Microsoft Sans Serif"/>
                <a:cs typeface="Microsoft Sans Serif"/>
              </a:rPr>
              <a:t>проце</a:t>
            </a:r>
            <a:r>
              <a:rPr lang="uk-UA" sz="2800" spc="-20" dirty="0" smtClean="0">
                <a:solidFill>
                  <a:srgbClr val="833C0B"/>
                </a:solidFill>
                <a:latin typeface="Microsoft Sans Serif"/>
                <a:cs typeface="Microsoft Sans Serif"/>
              </a:rPr>
              <a:t>с</a:t>
            </a:r>
            <a:r>
              <a:rPr sz="2800" spc="-114" dirty="0" smtClean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833C0B"/>
                </a:solidFill>
                <a:latin typeface="Microsoft Sans Serif"/>
                <a:cs typeface="Microsoft Sans Serif"/>
              </a:rPr>
              <a:t>ліцею </a:t>
            </a:r>
            <a:r>
              <a:rPr sz="2800" spc="-730" dirty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 err="1">
                <a:solidFill>
                  <a:srgbClr val="833C0B"/>
                </a:solidFill>
                <a:latin typeface="Microsoft Sans Serif"/>
                <a:cs typeface="Microsoft Sans Serif"/>
              </a:rPr>
              <a:t>забезпечують</a:t>
            </a:r>
            <a:r>
              <a:rPr sz="2800" spc="-110" dirty="0">
                <a:solidFill>
                  <a:srgbClr val="833C0B"/>
                </a:solidFill>
                <a:latin typeface="Microsoft Sans Serif"/>
                <a:cs typeface="Microsoft Sans Serif"/>
              </a:rPr>
              <a:t> </a:t>
            </a:r>
            <a:r>
              <a:rPr lang="uk-UA" sz="2800" spc="-5" dirty="0" smtClean="0">
                <a:solidFill>
                  <a:srgbClr val="833C0B"/>
                </a:solidFill>
                <a:latin typeface="Calibri"/>
                <a:cs typeface="Calibri"/>
              </a:rPr>
              <a:t>109</a:t>
            </a:r>
            <a:r>
              <a:rPr sz="2800" dirty="0" smtClean="0">
                <a:solidFill>
                  <a:srgbClr val="833C0B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833C0B"/>
                </a:solidFill>
                <a:latin typeface="Microsoft Sans Serif"/>
                <a:cs typeface="Microsoft Sans Serif"/>
              </a:rPr>
              <a:t>працівників</a:t>
            </a:r>
            <a:r>
              <a:rPr sz="2800" spc="-30" dirty="0">
                <a:solidFill>
                  <a:srgbClr val="833C0B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85800" y="2514600"/>
            <a:ext cx="2076451" cy="1156086"/>
          </a:xfrm>
          <a:prstGeom prst="rect">
            <a:avLst/>
          </a:prstGeom>
          <a:solidFill>
            <a:srgbClr val="599BD4"/>
          </a:solidFill>
          <a:ln w="12699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</a:pPr>
            <a:r>
              <a:rPr lang="uk-UA" sz="2300" dirty="0" smtClean="0">
                <a:solidFill>
                  <a:srgbClr val="FFFFFF"/>
                </a:solidFill>
                <a:latin typeface="Calibri"/>
                <a:cs typeface="Calibri"/>
              </a:rPr>
              <a:t>1 учитель-логопед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3048000" y="2514600"/>
            <a:ext cx="2076451" cy="1156086"/>
          </a:xfrm>
          <a:prstGeom prst="rect">
            <a:avLst/>
          </a:prstGeom>
          <a:solidFill>
            <a:srgbClr val="7030A0"/>
          </a:solidFill>
          <a:ln w="12699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</a:pPr>
            <a:r>
              <a:rPr lang="uk-UA" sz="2300" dirty="0" smtClean="0">
                <a:solidFill>
                  <a:srgbClr val="FFFFFF"/>
                </a:solidFill>
                <a:latin typeface="Calibri"/>
                <a:cs typeface="Calibri"/>
              </a:rPr>
              <a:t>2 асистенти вчителя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7848601" y="1066800"/>
            <a:ext cx="1981199" cy="777777"/>
          </a:xfrm>
          <a:prstGeom prst="rect">
            <a:avLst/>
          </a:prstGeom>
          <a:solidFill>
            <a:schemeClr val="accent2"/>
          </a:solidFill>
          <a:ln w="12699">
            <a:solidFill>
              <a:srgbClr val="FFFFFF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ts val="2620"/>
              </a:lnSpc>
              <a:spcBef>
                <a:spcPts val="865"/>
              </a:spcBef>
            </a:pPr>
            <a:r>
              <a:rPr lang="uk-UA" sz="2300" spc="-5" dirty="0" smtClean="0">
                <a:solidFill>
                  <a:srgbClr val="FFFFFF"/>
                </a:solidFill>
                <a:latin typeface="Calibri"/>
                <a:cs typeface="Calibri"/>
              </a:rPr>
              <a:t>2 вихователі ГПД             </a:t>
            </a:r>
          </a:p>
        </p:txBody>
      </p:sp>
      <p:sp>
        <p:nvSpPr>
          <p:cNvPr id="15" name="object 2"/>
          <p:cNvSpPr txBox="1"/>
          <p:nvPr/>
        </p:nvSpPr>
        <p:spPr>
          <a:xfrm>
            <a:off x="5334000" y="2514600"/>
            <a:ext cx="1981200" cy="1111202"/>
          </a:xfrm>
          <a:prstGeom prst="rect">
            <a:avLst/>
          </a:prstGeom>
          <a:solidFill>
            <a:srgbClr val="ED7D31"/>
          </a:solidFill>
          <a:ln w="12699">
            <a:solidFill>
              <a:srgbClr val="FFFFFF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ts val="2620"/>
              </a:lnSpc>
              <a:spcBef>
                <a:spcPts val="865"/>
              </a:spcBef>
            </a:pPr>
            <a:r>
              <a:rPr lang="uk-UA" sz="2300" spc="-5" dirty="0" smtClean="0">
                <a:solidFill>
                  <a:srgbClr val="FFFFFF"/>
                </a:solidFill>
                <a:latin typeface="Calibri"/>
                <a:cs typeface="Calibri"/>
              </a:rPr>
              <a:t>3 вихователі для супроводу дітей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8763000" y="4572000"/>
            <a:ext cx="2819400" cy="1285608"/>
          </a:xfrm>
          <a:prstGeom prst="rect">
            <a:avLst/>
          </a:prstGeom>
          <a:solidFill>
            <a:srgbClr val="FFC000"/>
          </a:solidFill>
          <a:ln w="12699">
            <a:solidFill>
              <a:srgbClr val="FFFF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556895" marR="181610" indent="-368935">
              <a:lnSpc>
                <a:spcPts val="2480"/>
              </a:lnSpc>
              <a:spcBef>
                <a:spcPts val="5"/>
              </a:spcBef>
            </a:pPr>
            <a:r>
              <a:rPr lang="uk-UA" sz="2300" dirty="0" smtClean="0">
                <a:solidFill>
                  <a:srgbClr val="FFFFFF"/>
                </a:solidFill>
                <a:latin typeface="Calibri"/>
                <a:cs typeface="Calibri"/>
              </a:rPr>
              <a:t>1 сестра медична з дієтичного харчування</a:t>
            </a:r>
            <a:endParaRPr sz="23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04800"/>
            <a:ext cx="8359140" cy="54489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399665" marR="5080" indent="-2387600">
              <a:lnSpc>
                <a:spcPts val="3890"/>
              </a:lnSpc>
              <a:spcBef>
                <a:spcPts val="585"/>
              </a:spcBef>
            </a:pPr>
            <a:r>
              <a:rPr sz="2800" spc="-45" dirty="0"/>
              <a:t>Педагогічні</a:t>
            </a:r>
            <a:r>
              <a:rPr sz="2800" spc="-140" dirty="0"/>
              <a:t> </a:t>
            </a:r>
            <a:r>
              <a:rPr sz="2800" spc="-40" dirty="0"/>
              <a:t>працівники</a:t>
            </a:r>
            <a:r>
              <a:rPr sz="2800" spc="-125" dirty="0"/>
              <a:t> </a:t>
            </a:r>
            <a:r>
              <a:rPr sz="2800" spc="-80" dirty="0"/>
              <a:t>за</a:t>
            </a:r>
            <a:r>
              <a:rPr sz="2800" spc="-140" dirty="0"/>
              <a:t> </a:t>
            </a:r>
            <a:r>
              <a:rPr sz="2800" spc="-75" dirty="0"/>
              <a:t>результатами </a:t>
            </a:r>
            <a:r>
              <a:rPr sz="2800" spc="-940" dirty="0"/>
              <a:t> </a:t>
            </a:r>
            <a:r>
              <a:rPr sz="2800" spc="-5" dirty="0"/>
              <a:t>атестації</a:t>
            </a:r>
            <a:r>
              <a:rPr sz="2800" spc="-150" dirty="0"/>
              <a:t> </a:t>
            </a:r>
            <a:r>
              <a:rPr sz="2800" spc="-30" dirty="0"/>
              <a:t>мають</a:t>
            </a:r>
            <a:r>
              <a:rPr sz="2800" spc="-3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143000"/>
            <a:ext cx="2940685" cy="1409360"/>
          </a:xfrm>
          <a:prstGeom prst="rect">
            <a:avLst/>
          </a:prstGeom>
          <a:solidFill>
            <a:srgbClr val="ED7D31"/>
          </a:solidFill>
          <a:ln w="12699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271780" marR="264160" indent="-635" algn="ctr">
              <a:lnSpc>
                <a:spcPts val="2590"/>
              </a:lnSpc>
              <a:tabLst>
                <a:tab pos="1460500" algn="l"/>
              </a:tabLst>
            </a:pP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Педагогічне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4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анн</a:t>
            </a:r>
            <a:r>
              <a:rPr sz="24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учи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методист</a:t>
            </a:r>
            <a:r>
              <a:rPr sz="2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000" y="1143000"/>
            <a:ext cx="2940685" cy="1409360"/>
          </a:xfrm>
          <a:prstGeom prst="rect">
            <a:avLst/>
          </a:prstGeom>
          <a:solidFill>
            <a:srgbClr val="A5A5A5"/>
          </a:solidFill>
          <a:ln w="12699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303530" marR="295910" indent="-635" algn="ctr">
              <a:lnSpc>
                <a:spcPts val="2590"/>
              </a:lnSpc>
            </a:pP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Педагогічне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звання</a:t>
            </a:r>
            <a:r>
              <a:rPr sz="24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старший </a:t>
            </a:r>
            <a:r>
              <a:rPr sz="2400" spc="-6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учитель</a:t>
            </a:r>
            <a:r>
              <a:rPr sz="2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0" y="1066800"/>
            <a:ext cx="2940685" cy="1249060"/>
          </a:xfrm>
          <a:prstGeom prst="rect">
            <a:avLst/>
          </a:prstGeom>
          <a:solidFill>
            <a:srgbClr val="FFC000"/>
          </a:solidFill>
          <a:ln w="12699">
            <a:solidFill>
              <a:srgbClr val="FFFF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597535" marR="259079" indent="-331470">
              <a:lnSpc>
                <a:spcPts val="2590"/>
              </a:lnSpc>
            </a:pPr>
            <a:r>
              <a:rPr lang="uk-UA" sz="24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lang="uk-UA" sz="24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4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категорі</a:t>
            </a:r>
            <a:r>
              <a:rPr lang="uk-UA" sz="24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40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2400" spc="-5" dirty="0" smtClean="0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3200400"/>
            <a:ext cx="2940685" cy="1249060"/>
          </a:xfrm>
          <a:prstGeom prst="rect">
            <a:avLst/>
          </a:prstGeom>
          <a:solidFill>
            <a:srgbClr val="599BD4"/>
          </a:solidFill>
          <a:ln w="12699">
            <a:solidFill>
              <a:srgbClr val="FFFF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674370" marR="175260" indent="-493395">
              <a:lnSpc>
                <a:spcPts val="2590"/>
              </a:lnSpc>
            </a:pPr>
            <a:r>
              <a:rPr lang="uk-UA" sz="24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ерш</a:t>
            </a:r>
            <a:r>
              <a:rPr lang="uk-UA" sz="24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6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категорі</a:t>
            </a:r>
            <a:r>
              <a:rPr lang="uk-UA" sz="24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4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1000" y="3048000"/>
            <a:ext cx="2940685" cy="1249060"/>
          </a:xfrm>
          <a:prstGeom prst="rect">
            <a:avLst/>
          </a:prstGeom>
          <a:solidFill>
            <a:srgbClr val="70AD47"/>
          </a:solidFill>
          <a:ln w="12699">
            <a:solidFill>
              <a:srgbClr val="FFFF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674370" marR="248285" indent="-419100">
              <a:lnSpc>
                <a:spcPts val="2590"/>
              </a:lnSpc>
            </a:pPr>
            <a:r>
              <a:rPr lang="uk-UA" sz="24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4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lang="uk-UA" sz="24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4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категорі</a:t>
            </a:r>
            <a:r>
              <a:rPr lang="uk-UA" sz="24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4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0" y="3124200"/>
            <a:ext cx="2940685" cy="1066959"/>
          </a:xfrm>
          <a:prstGeom prst="rect">
            <a:avLst/>
          </a:prstGeom>
          <a:solidFill>
            <a:srgbClr val="ED7D31"/>
          </a:solidFill>
          <a:ln w="126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525145">
              <a:lnSpc>
                <a:spcPct val="100000"/>
              </a:lnSpc>
              <a:spcBef>
                <a:spcPts val="2215"/>
              </a:spcBef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Спеціаліст</a:t>
            </a:r>
            <a:r>
              <a:rPr sz="2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629400" y="4876800"/>
            <a:ext cx="2940685" cy="143629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6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525145">
              <a:lnSpc>
                <a:spcPct val="100000"/>
              </a:lnSpc>
              <a:spcBef>
                <a:spcPts val="2215"/>
              </a:spcBef>
            </a:pPr>
            <a:r>
              <a:rPr lang="uk-UA" sz="24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11 тарифний розряд</a:t>
            </a:r>
            <a:r>
              <a:rPr sz="2400" spc="-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2895600" y="4876800"/>
            <a:ext cx="2940685" cy="1436291"/>
          </a:xfrm>
          <a:prstGeom prst="rect">
            <a:avLst/>
          </a:prstGeom>
          <a:solidFill>
            <a:schemeClr val="accent2"/>
          </a:solidFill>
          <a:ln w="126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525145">
              <a:lnSpc>
                <a:spcPct val="100000"/>
              </a:lnSpc>
              <a:spcBef>
                <a:spcPts val="2215"/>
              </a:spcBef>
            </a:pPr>
            <a:r>
              <a:rPr lang="uk-UA" sz="24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10 тарифний розряд</a:t>
            </a:r>
            <a:r>
              <a:rPr sz="2400" spc="-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36683"/>
            <a:ext cx="10972800" cy="1418913"/>
          </a:xfrm>
          <a:prstGeom prst="rect">
            <a:avLst/>
          </a:prstGeom>
        </p:spPr>
        <p:txBody>
          <a:bodyPr vert="horz" wrap="square" lIns="0" tIns="414590" rIns="0" bIns="0" rtlCol="0">
            <a:spAutoFit/>
          </a:bodyPr>
          <a:lstStyle/>
          <a:p>
            <a:pPr marL="1502410" marR="5080" indent="-1325880">
              <a:lnSpc>
                <a:spcPts val="3890"/>
              </a:lnSpc>
              <a:spcBef>
                <a:spcPts val="585"/>
              </a:spcBef>
            </a:pPr>
            <a:r>
              <a:rPr sz="3600" spc="-15" dirty="0"/>
              <a:t>Підвищення</a:t>
            </a:r>
            <a:r>
              <a:rPr sz="3600" spc="-145" dirty="0"/>
              <a:t> </a:t>
            </a:r>
            <a:r>
              <a:rPr sz="3600" spc="-30" dirty="0"/>
              <a:t>кваліфікації</a:t>
            </a:r>
            <a:r>
              <a:rPr sz="3600" spc="-145" dirty="0"/>
              <a:t> </a:t>
            </a:r>
            <a:r>
              <a:rPr sz="3600" spc="-20" dirty="0"/>
              <a:t>та</a:t>
            </a:r>
            <a:r>
              <a:rPr sz="3600" spc="-155" dirty="0"/>
              <a:t> </a:t>
            </a:r>
            <a:r>
              <a:rPr sz="3600" spc="-25" dirty="0"/>
              <a:t>атестація </a:t>
            </a:r>
            <a:r>
              <a:rPr sz="3600" spc="-944" dirty="0"/>
              <a:t> </a:t>
            </a:r>
            <a:r>
              <a:rPr sz="3600" spc="-40" dirty="0"/>
              <a:t>педагогічних</a:t>
            </a:r>
            <a:r>
              <a:rPr sz="3600" spc="-145" dirty="0"/>
              <a:t> </a:t>
            </a:r>
            <a:r>
              <a:rPr sz="3600" spc="-40" dirty="0"/>
              <a:t>працівників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670983" y="1568452"/>
            <a:ext cx="8609965" cy="4925695"/>
            <a:chOff x="670983" y="1568450"/>
            <a:chExt cx="8609965" cy="4925695"/>
          </a:xfrm>
        </p:grpSpPr>
        <p:sp>
          <p:nvSpPr>
            <p:cNvPr id="4" name="object 4"/>
            <p:cNvSpPr/>
            <p:nvPr/>
          </p:nvSpPr>
          <p:spPr>
            <a:xfrm>
              <a:off x="677333" y="1574799"/>
              <a:ext cx="8597265" cy="1628139"/>
            </a:xfrm>
            <a:custGeom>
              <a:avLst/>
              <a:gdLst/>
              <a:ahLst/>
              <a:cxnLst/>
              <a:rect l="l" t="t" r="r" b="b"/>
              <a:pathLst>
                <a:path w="8597265" h="1628139">
                  <a:moveTo>
                    <a:pt x="8325359" y="1627815"/>
                  </a:moveTo>
                  <a:lnTo>
                    <a:pt x="271308" y="1627815"/>
                  </a:lnTo>
                  <a:lnTo>
                    <a:pt x="222540" y="1623444"/>
                  </a:lnTo>
                  <a:lnTo>
                    <a:pt x="176639" y="1610842"/>
                  </a:lnTo>
                  <a:lnTo>
                    <a:pt x="134373" y="1590774"/>
                  </a:lnTo>
                  <a:lnTo>
                    <a:pt x="96507" y="1564007"/>
                  </a:lnTo>
                  <a:lnTo>
                    <a:pt x="63808" y="1531308"/>
                  </a:lnTo>
                  <a:lnTo>
                    <a:pt x="37041" y="1493442"/>
                  </a:lnTo>
                  <a:lnTo>
                    <a:pt x="16973" y="1451176"/>
                  </a:lnTo>
                  <a:lnTo>
                    <a:pt x="4371" y="1405275"/>
                  </a:lnTo>
                  <a:lnTo>
                    <a:pt x="0" y="1356507"/>
                  </a:lnTo>
                  <a:lnTo>
                    <a:pt x="0" y="271307"/>
                  </a:lnTo>
                  <a:lnTo>
                    <a:pt x="4371" y="222540"/>
                  </a:lnTo>
                  <a:lnTo>
                    <a:pt x="16973" y="176639"/>
                  </a:lnTo>
                  <a:lnTo>
                    <a:pt x="37041" y="134373"/>
                  </a:lnTo>
                  <a:lnTo>
                    <a:pt x="63808" y="96507"/>
                  </a:lnTo>
                  <a:lnTo>
                    <a:pt x="96507" y="63808"/>
                  </a:lnTo>
                  <a:lnTo>
                    <a:pt x="134373" y="37041"/>
                  </a:lnTo>
                  <a:lnTo>
                    <a:pt x="176639" y="16973"/>
                  </a:lnTo>
                  <a:lnTo>
                    <a:pt x="222540" y="4371"/>
                  </a:lnTo>
                  <a:lnTo>
                    <a:pt x="271308" y="0"/>
                  </a:lnTo>
                  <a:lnTo>
                    <a:pt x="8325359" y="0"/>
                  </a:lnTo>
                  <a:lnTo>
                    <a:pt x="8378536" y="5261"/>
                  </a:lnTo>
                  <a:lnTo>
                    <a:pt x="8429184" y="20652"/>
                  </a:lnTo>
                  <a:lnTo>
                    <a:pt x="8475881" y="45582"/>
                  </a:lnTo>
                  <a:lnTo>
                    <a:pt x="8517203" y="79464"/>
                  </a:lnTo>
                  <a:lnTo>
                    <a:pt x="8551085" y="120786"/>
                  </a:lnTo>
                  <a:lnTo>
                    <a:pt x="8576016" y="167482"/>
                  </a:lnTo>
                  <a:lnTo>
                    <a:pt x="8591407" y="218131"/>
                  </a:lnTo>
                  <a:lnTo>
                    <a:pt x="8596668" y="271307"/>
                  </a:lnTo>
                  <a:lnTo>
                    <a:pt x="8596668" y="1356507"/>
                  </a:lnTo>
                  <a:lnTo>
                    <a:pt x="8592297" y="1405275"/>
                  </a:lnTo>
                  <a:lnTo>
                    <a:pt x="8579694" y="1451176"/>
                  </a:lnTo>
                  <a:lnTo>
                    <a:pt x="8559626" y="1493442"/>
                  </a:lnTo>
                  <a:lnTo>
                    <a:pt x="8532860" y="1531308"/>
                  </a:lnTo>
                  <a:lnTo>
                    <a:pt x="8500160" y="1564007"/>
                  </a:lnTo>
                  <a:lnTo>
                    <a:pt x="8462294" y="1590774"/>
                  </a:lnTo>
                  <a:lnTo>
                    <a:pt x="8420028" y="1610842"/>
                  </a:lnTo>
                  <a:lnTo>
                    <a:pt x="8374127" y="1623444"/>
                  </a:lnTo>
                  <a:lnTo>
                    <a:pt x="8325359" y="1627815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7333" y="1574800"/>
              <a:ext cx="8597265" cy="1628139"/>
            </a:xfrm>
            <a:custGeom>
              <a:avLst/>
              <a:gdLst/>
              <a:ahLst/>
              <a:cxnLst/>
              <a:rect l="l" t="t" r="r" b="b"/>
              <a:pathLst>
                <a:path w="8597265" h="1628139">
                  <a:moveTo>
                    <a:pt x="0" y="271307"/>
                  </a:moveTo>
                  <a:lnTo>
                    <a:pt x="4371" y="222540"/>
                  </a:lnTo>
                  <a:lnTo>
                    <a:pt x="16973" y="176639"/>
                  </a:lnTo>
                  <a:lnTo>
                    <a:pt x="37041" y="134373"/>
                  </a:lnTo>
                  <a:lnTo>
                    <a:pt x="63808" y="96507"/>
                  </a:lnTo>
                  <a:lnTo>
                    <a:pt x="96507" y="63808"/>
                  </a:lnTo>
                  <a:lnTo>
                    <a:pt x="134373" y="37041"/>
                  </a:lnTo>
                  <a:lnTo>
                    <a:pt x="176639" y="16973"/>
                  </a:lnTo>
                  <a:lnTo>
                    <a:pt x="222540" y="4371"/>
                  </a:lnTo>
                  <a:lnTo>
                    <a:pt x="271308" y="0"/>
                  </a:lnTo>
                  <a:lnTo>
                    <a:pt x="8325359" y="0"/>
                  </a:lnTo>
                  <a:lnTo>
                    <a:pt x="8378536" y="5261"/>
                  </a:lnTo>
                  <a:lnTo>
                    <a:pt x="8429184" y="20652"/>
                  </a:lnTo>
                  <a:lnTo>
                    <a:pt x="8475881" y="45582"/>
                  </a:lnTo>
                  <a:lnTo>
                    <a:pt x="8517203" y="79464"/>
                  </a:lnTo>
                  <a:lnTo>
                    <a:pt x="8551085" y="120786"/>
                  </a:lnTo>
                  <a:lnTo>
                    <a:pt x="8576016" y="167482"/>
                  </a:lnTo>
                  <a:lnTo>
                    <a:pt x="8591407" y="218131"/>
                  </a:lnTo>
                  <a:lnTo>
                    <a:pt x="8596668" y="271307"/>
                  </a:lnTo>
                  <a:lnTo>
                    <a:pt x="8596668" y="1356507"/>
                  </a:lnTo>
                  <a:lnTo>
                    <a:pt x="8592297" y="1405275"/>
                  </a:lnTo>
                  <a:lnTo>
                    <a:pt x="8579694" y="1451176"/>
                  </a:lnTo>
                  <a:lnTo>
                    <a:pt x="8559626" y="1493442"/>
                  </a:lnTo>
                  <a:lnTo>
                    <a:pt x="8532860" y="1531308"/>
                  </a:lnTo>
                  <a:lnTo>
                    <a:pt x="8500160" y="1564007"/>
                  </a:lnTo>
                  <a:lnTo>
                    <a:pt x="8462294" y="1590774"/>
                  </a:lnTo>
                  <a:lnTo>
                    <a:pt x="8420028" y="1610842"/>
                  </a:lnTo>
                  <a:lnTo>
                    <a:pt x="8374127" y="1623444"/>
                  </a:lnTo>
                  <a:lnTo>
                    <a:pt x="8325359" y="1627815"/>
                  </a:lnTo>
                  <a:lnTo>
                    <a:pt x="271308" y="1627815"/>
                  </a:lnTo>
                  <a:lnTo>
                    <a:pt x="222540" y="1623444"/>
                  </a:lnTo>
                  <a:lnTo>
                    <a:pt x="176639" y="1610842"/>
                  </a:lnTo>
                  <a:lnTo>
                    <a:pt x="134373" y="1590774"/>
                  </a:lnTo>
                  <a:lnTo>
                    <a:pt x="96507" y="1564007"/>
                  </a:lnTo>
                  <a:lnTo>
                    <a:pt x="63808" y="1531308"/>
                  </a:lnTo>
                  <a:lnTo>
                    <a:pt x="37041" y="1493442"/>
                  </a:lnTo>
                  <a:lnTo>
                    <a:pt x="16973" y="1451176"/>
                  </a:lnTo>
                  <a:lnTo>
                    <a:pt x="4371" y="1405275"/>
                  </a:lnTo>
                  <a:lnTo>
                    <a:pt x="0" y="1356507"/>
                  </a:lnTo>
                  <a:lnTo>
                    <a:pt x="0" y="27130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7333" y="3208259"/>
              <a:ext cx="8597265" cy="1628139"/>
            </a:xfrm>
            <a:custGeom>
              <a:avLst/>
              <a:gdLst/>
              <a:ahLst/>
              <a:cxnLst/>
              <a:rect l="l" t="t" r="r" b="b"/>
              <a:pathLst>
                <a:path w="8597265" h="1628139">
                  <a:moveTo>
                    <a:pt x="8325359" y="1627815"/>
                  </a:moveTo>
                  <a:lnTo>
                    <a:pt x="271308" y="1627815"/>
                  </a:lnTo>
                  <a:lnTo>
                    <a:pt x="222540" y="1623444"/>
                  </a:lnTo>
                  <a:lnTo>
                    <a:pt x="176639" y="1610842"/>
                  </a:lnTo>
                  <a:lnTo>
                    <a:pt x="134373" y="1590774"/>
                  </a:lnTo>
                  <a:lnTo>
                    <a:pt x="96507" y="1564007"/>
                  </a:lnTo>
                  <a:lnTo>
                    <a:pt x="63808" y="1531308"/>
                  </a:lnTo>
                  <a:lnTo>
                    <a:pt x="37041" y="1493442"/>
                  </a:lnTo>
                  <a:lnTo>
                    <a:pt x="16973" y="1451176"/>
                  </a:lnTo>
                  <a:lnTo>
                    <a:pt x="4371" y="1405275"/>
                  </a:lnTo>
                  <a:lnTo>
                    <a:pt x="0" y="1356507"/>
                  </a:lnTo>
                  <a:lnTo>
                    <a:pt x="0" y="271308"/>
                  </a:lnTo>
                  <a:lnTo>
                    <a:pt x="4371" y="222540"/>
                  </a:lnTo>
                  <a:lnTo>
                    <a:pt x="16973" y="176639"/>
                  </a:lnTo>
                  <a:lnTo>
                    <a:pt x="37041" y="134373"/>
                  </a:lnTo>
                  <a:lnTo>
                    <a:pt x="63808" y="96507"/>
                  </a:lnTo>
                  <a:lnTo>
                    <a:pt x="96507" y="63808"/>
                  </a:lnTo>
                  <a:lnTo>
                    <a:pt x="134373" y="37041"/>
                  </a:lnTo>
                  <a:lnTo>
                    <a:pt x="176639" y="16973"/>
                  </a:lnTo>
                  <a:lnTo>
                    <a:pt x="222540" y="4371"/>
                  </a:lnTo>
                  <a:lnTo>
                    <a:pt x="271308" y="0"/>
                  </a:lnTo>
                  <a:lnTo>
                    <a:pt x="8325359" y="0"/>
                  </a:lnTo>
                  <a:lnTo>
                    <a:pt x="8378536" y="5261"/>
                  </a:lnTo>
                  <a:lnTo>
                    <a:pt x="8429184" y="20652"/>
                  </a:lnTo>
                  <a:lnTo>
                    <a:pt x="8475881" y="45583"/>
                  </a:lnTo>
                  <a:lnTo>
                    <a:pt x="8517203" y="79464"/>
                  </a:lnTo>
                  <a:lnTo>
                    <a:pt x="8551085" y="120786"/>
                  </a:lnTo>
                  <a:lnTo>
                    <a:pt x="8576016" y="167483"/>
                  </a:lnTo>
                  <a:lnTo>
                    <a:pt x="8591407" y="218131"/>
                  </a:lnTo>
                  <a:lnTo>
                    <a:pt x="8596668" y="271308"/>
                  </a:lnTo>
                  <a:lnTo>
                    <a:pt x="8596668" y="1356507"/>
                  </a:lnTo>
                  <a:lnTo>
                    <a:pt x="8592297" y="1405275"/>
                  </a:lnTo>
                  <a:lnTo>
                    <a:pt x="8579694" y="1451176"/>
                  </a:lnTo>
                  <a:lnTo>
                    <a:pt x="8559626" y="1493442"/>
                  </a:lnTo>
                  <a:lnTo>
                    <a:pt x="8532860" y="1531308"/>
                  </a:lnTo>
                  <a:lnTo>
                    <a:pt x="8500160" y="1564007"/>
                  </a:lnTo>
                  <a:lnTo>
                    <a:pt x="8462294" y="1590774"/>
                  </a:lnTo>
                  <a:lnTo>
                    <a:pt x="8420028" y="1610842"/>
                  </a:lnTo>
                  <a:lnTo>
                    <a:pt x="8374127" y="1623444"/>
                  </a:lnTo>
                  <a:lnTo>
                    <a:pt x="8325359" y="162781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7333" y="3208259"/>
              <a:ext cx="8597265" cy="1628139"/>
            </a:xfrm>
            <a:custGeom>
              <a:avLst/>
              <a:gdLst/>
              <a:ahLst/>
              <a:cxnLst/>
              <a:rect l="l" t="t" r="r" b="b"/>
              <a:pathLst>
                <a:path w="8597265" h="1628139">
                  <a:moveTo>
                    <a:pt x="0" y="271308"/>
                  </a:moveTo>
                  <a:lnTo>
                    <a:pt x="4371" y="222540"/>
                  </a:lnTo>
                  <a:lnTo>
                    <a:pt x="16973" y="176639"/>
                  </a:lnTo>
                  <a:lnTo>
                    <a:pt x="37041" y="134373"/>
                  </a:lnTo>
                  <a:lnTo>
                    <a:pt x="63808" y="96507"/>
                  </a:lnTo>
                  <a:lnTo>
                    <a:pt x="96507" y="63808"/>
                  </a:lnTo>
                  <a:lnTo>
                    <a:pt x="134373" y="37041"/>
                  </a:lnTo>
                  <a:lnTo>
                    <a:pt x="176639" y="16973"/>
                  </a:lnTo>
                  <a:lnTo>
                    <a:pt x="222540" y="4371"/>
                  </a:lnTo>
                  <a:lnTo>
                    <a:pt x="271308" y="0"/>
                  </a:lnTo>
                  <a:lnTo>
                    <a:pt x="8325359" y="0"/>
                  </a:lnTo>
                  <a:lnTo>
                    <a:pt x="8378536" y="5261"/>
                  </a:lnTo>
                  <a:lnTo>
                    <a:pt x="8429184" y="20652"/>
                  </a:lnTo>
                  <a:lnTo>
                    <a:pt x="8475881" y="45583"/>
                  </a:lnTo>
                  <a:lnTo>
                    <a:pt x="8517203" y="79464"/>
                  </a:lnTo>
                  <a:lnTo>
                    <a:pt x="8551085" y="120786"/>
                  </a:lnTo>
                  <a:lnTo>
                    <a:pt x="8576016" y="167483"/>
                  </a:lnTo>
                  <a:lnTo>
                    <a:pt x="8591407" y="218131"/>
                  </a:lnTo>
                  <a:lnTo>
                    <a:pt x="8596668" y="271308"/>
                  </a:lnTo>
                  <a:lnTo>
                    <a:pt x="8596668" y="1356507"/>
                  </a:lnTo>
                  <a:lnTo>
                    <a:pt x="8592297" y="1405275"/>
                  </a:lnTo>
                  <a:lnTo>
                    <a:pt x="8579694" y="1451176"/>
                  </a:lnTo>
                  <a:lnTo>
                    <a:pt x="8559626" y="1493442"/>
                  </a:lnTo>
                  <a:lnTo>
                    <a:pt x="8532860" y="1531308"/>
                  </a:lnTo>
                  <a:lnTo>
                    <a:pt x="8500160" y="1564007"/>
                  </a:lnTo>
                  <a:lnTo>
                    <a:pt x="8462294" y="1590774"/>
                  </a:lnTo>
                  <a:lnTo>
                    <a:pt x="8420028" y="1610842"/>
                  </a:lnTo>
                  <a:lnTo>
                    <a:pt x="8374127" y="1623444"/>
                  </a:lnTo>
                  <a:lnTo>
                    <a:pt x="8325359" y="1627815"/>
                  </a:lnTo>
                  <a:lnTo>
                    <a:pt x="271308" y="1627815"/>
                  </a:lnTo>
                  <a:lnTo>
                    <a:pt x="222540" y="1623444"/>
                  </a:lnTo>
                  <a:lnTo>
                    <a:pt x="176639" y="1610842"/>
                  </a:lnTo>
                  <a:lnTo>
                    <a:pt x="134373" y="1590774"/>
                  </a:lnTo>
                  <a:lnTo>
                    <a:pt x="96507" y="1564007"/>
                  </a:lnTo>
                  <a:lnTo>
                    <a:pt x="63808" y="1531308"/>
                  </a:lnTo>
                  <a:lnTo>
                    <a:pt x="37041" y="1493442"/>
                  </a:lnTo>
                  <a:lnTo>
                    <a:pt x="16973" y="1451176"/>
                  </a:lnTo>
                  <a:lnTo>
                    <a:pt x="4371" y="1405275"/>
                  </a:lnTo>
                  <a:lnTo>
                    <a:pt x="0" y="1356507"/>
                  </a:lnTo>
                  <a:lnTo>
                    <a:pt x="0" y="27130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7333" y="4859797"/>
              <a:ext cx="8597265" cy="1628139"/>
            </a:xfrm>
            <a:custGeom>
              <a:avLst/>
              <a:gdLst/>
              <a:ahLst/>
              <a:cxnLst/>
              <a:rect l="l" t="t" r="r" b="b"/>
              <a:pathLst>
                <a:path w="8597265" h="1628139">
                  <a:moveTo>
                    <a:pt x="8325359" y="1627815"/>
                  </a:moveTo>
                  <a:lnTo>
                    <a:pt x="271308" y="1627815"/>
                  </a:lnTo>
                  <a:lnTo>
                    <a:pt x="222540" y="1623444"/>
                  </a:lnTo>
                  <a:lnTo>
                    <a:pt x="176639" y="1610842"/>
                  </a:lnTo>
                  <a:lnTo>
                    <a:pt x="134373" y="1590774"/>
                  </a:lnTo>
                  <a:lnTo>
                    <a:pt x="96507" y="1564007"/>
                  </a:lnTo>
                  <a:lnTo>
                    <a:pt x="63808" y="1531308"/>
                  </a:lnTo>
                  <a:lnTo>
                    <a:pt x="37041" y="1493442"/>
                  </a:lnTo>
                  <a:lnTo>
                    <a:pt x="16973" y="1451176"/>
                  </a:lnTo>
                  <a:lnTo>
                    <a:pt x="4371" y="1405275"/>
                  </a:lnTo>
                  <a:lnTo>
                    <a:pt x="0" y="1356507"/>
                  </a:lnTo>
                  <a:lnTo>
                    <a:pt x="0" y="271308"/>
                  </a:lnTo>
                  <a:lnTo>
                    <a:pt x="4371" y="222540"/>
                  </a:lnTo>
                  <a:lnTo>
                    <a:pt x="16973" y="176639"/>
                  </a:lnTo>
                  <a:lnTo>
                    <a:pt x="37041" y="134373"/>
                  </a:lnTo>
                  <a:lnTo>
                    <a:pt x="63808" y="96507"/>
                  </a:lnTo>
                  <a:lnTo>
                    <a:pt x="96507" y="63808"/>
                  </a:lnTo>
                  <a:lnTo>
                    <a:pt x="134373" y="37041"/>
                  </a:lnTo>
                  <a:lnTo>
                    <a:pt x="176639" y="16973"/>
                  </a:lnTo>
                  <a:lnTo>
                    <a:pt x="222540" y="4371"/>
                  </a:lnTo>
                  <a:lnTo>
                    <a:pt x="271308" y="0"/>
                  </a:lnTo>
                  <a:lnTo>
                    <a:pt x="8325359" y="0"/>
                  </a:lnTo>
                  <a:lnTo>
                    <a:pt x="8378536" y="5261"/>
                  </a:lnTo>
                  <a:lnTo>
                    <a:pt x="8429184" y="20651"/>
                  </a:lnTo>
                  <a:lnTo>
                    <a:pt x="8475881" y="45582"/>
                  </a:lnTo>
                  <a:lnTo>
                    <a:pt x="8517203" y="79463"/>
                  </a:lnTo>
                  <a:lnTo>
                    <a:pt x="8551085" y="120786"/>
                  </a:lnTo>
                  <a:lnTo>
                    <a:pt x="8576016" y="167482"/>
                  </a:lnTo>
                  <a:lnTo>
                    <a:pt x="8591407" y="218131"/>
                  </a:lnTo>
                  <a:lnTo>
                    <a:pt x="8596668" y="271308"/>
                  </a:lnTo>
                  <a:lnTo>
                    <a:pt x="8596668" y="1356507"/>
                  </a:lnTo>
                  <a:lnTo>
                    <a:pt x="8592297" y="1405275"/>
                  </a:lnTo>
                  <a:lnTo>
                    <a:pt x="8579694" y="1451176"/>
                  </a:lnTo>
                  <a:lnTo>
                    <a:pt x="8559626" y="1493442"/>
                  </a:lnTo>
                  <a:lnTo>
                    <a:pt x="8532860" y="1531308"/>
                  </a:lnTo>
                  <a:lnTo>
                    <a:pt x="8500160" y="1564007"/>
                  </a:lnTo>
                  <a:lnTo>
                    <a:pt x="8462294" y="1590774"/>
                  </a:lnTo>
                  <a:lnTo>
                    <a:pt x="8420028" y="1610842"/>
                  </a:lnTo>
                  <a:lnTo>
                    <a:pt x="8374127" y="1623444"/>
                  </a:lnTo>
                  <a:lnTo>
                    <a:pt x="8325359" y="162781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7333" y="4859797"/>
              <a:ext cx="8597265" cy="1628139"/>
            </a:xfrm>
            <a:custGeom>
              <a:avLst/>
              <a:gdLst/>
              <a:ahLst/>
              <a:cxnLst/>
              <a:rect l="l" t="t" r="r" b="b"/>
              <a:pathLst>
                <a:path w="8597265" h="1628139">
                  <a:moveTo>
                    <a:pt x="0" y="271308"/>
                  </a:moveTo>
                  <a:lnTo>
                    <a:pt x="4371" y="222540"/>
                  </a:lnTo>
                  <a:lnTo>
                    <a:pt x="16973" y="176639"/>
                  </a:lnTo>
                  <a:lnTo>
                    <a:pt x="37041" y="134373"/>
                  </a:lnTo>
                  <a:lnTo>
                    <a:pt x="63808" y="96507"/>
                  </a:lnTo>
                  <a:lnTo>
                    <a:pt x="96507" y="63808"/>
                  </a:lnTo>
                  <a:lnTo>
                    <a:pt x="134373" y="37041"/>
                  </a:lnTo>
                  <a:lnTo>
                    <a:pt x="176639" y="16973"/>
                  </a:lnTo>
                  <a:lnTo>
                    <a:pt x="222540" y="4371"/>
                  </a:lnTo>
                  <a:lnTo>
                    <a:pt x="271308" y="0"/>
                  </a:lnTo>
                  <a:lnTo>
                    <a:pt x="8325359" y="0"/>
                  </a:lnTo>
                  <a:lnTo>
                    <a:pt x="8378536" y="5261"/>
                  </a:lnTo>
                  <a:lnTo>
                    <a:pt x="8429184" y="20651"/>
                  </a:lnTo>
                  <a:lnTo>
                    <a:pt x="8475881" y="45582"/>
                  </a:lnTo>
                  <a:lnTo>
                    <a:pt x="8517203" y="79463"/>
                  </a:lnTo>
                  <a:lnTo>
                    <a:pt x="8551085" y="120786"/>
                  </a:lnTo>
                  <a:lnTo>
                    <a:pt x="8576016" y="167482"/>
                  </a:lnTo>
                  <a:lnTo>
                    <a:pt x="8591407" y="218131"/>
                  </a:lnTo>
                  <a:lnTo>
                    <a:pt x="8596668" y="271308"/>
                  </a:lnTo>
                  <a:lnTo>
                    <a:pt x="8596668" y="1356507"/>
                  </a:lnTo>
                  <a:lnTo>
                    <a:pt x="8592297" y="1405275"/>
                  </a:lnTo>
                  <a:lnTo>
                    <a:pt x="8579694" y="1451176"/>
                  </a:lnTo>
                  <a:lnTo>
                    <a:pt x="8559626" y="1493442"/>
                  </a:lnTo>
                  <a:lnTo>
                    <a:pt x="8532860" y="1531308"/>
                  </a:lnTo>
                  <a:lnTo>
                    <a:pt x="8500160" y="1564007"/>
                  </a:lnTo>
                  <a:lnTo>
                    <a:pt x="8462294" y="1590774"/>
                  </a:lnTo>
                  <a:lnTo>
                    <a:pt x="8420028" y="1610842"/>
                  </a:lnTo>
                  <a:lnTo>
                    <a:pt x="8374127" y="1623444"/>
                  </a:lnTo>
                  <a:lnTo>
                    <a:pt x="8325359" y="1627815"/>
                  </a:lnTo>
                  <a:lnTo>
                    <a:pt x="271308" y="1627815"/>
                  </a:lnTo>
                  <a:lnTo>
                    <a:pt x="222540" y="1623444"/>
                  </a:lnTo>
                  <a:lnTo>
                    <a:pt x="176639" y="1610842"/>
                  </a:lnTo>
                  <a:lnTo>
                    <a:pt x="134373" y="1590774"/>
                  </a:lnTo>
                  <a:lnTo>
                    <a:pt x="96507" y="1564007"/>
                  </a:lnTo>
                  <a:lnTo>
                    <a:pt x="63808" y="1531308"/>
                  </a:lnTo>
                  <a:lnTo>
                    <a:pt x="37041" y="1493442"/>
                  </a:lnTo>
                  <a:lnTo>
                    <a:pt x="16973" y="1451176"/>
                  </a:lnTo>
                  <a:lnTo>
                    <a:pt x="4371" y="1405275"/>
                  </a:lnTo>
                  <a:lnTo>
                    <a:pt x="0" y="1356507"/>
                  </a:lnTo>
                  <a:lnTo>
                    <a:pt x="0" y="27130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0297" y="1929985"/>
            <a:ext cx="8286115" cy="413318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113664">
              <a:lnSpc>
                <a:spcPts val="2160"/>
              </a:lnSpc>
              <a:spcBef>
                <a:spcPts val="370"/>
              </a:spcBef>
            </a:pPr>
            <a:r>
              <a:rPr sz="2000" spc="-10" dirty="0">
                <a:latin typeface="Microsoft Sans Serif"/>
                <a:cs typeface="Microsoft Sans Serif"/>
              </a:rPr>
              <a:t>Однією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85" dirty="0">
                <a:latin typeface="Microsoft Sans Serif"/>
                <a:cs typeface="Microsoft Sans Serif"/>
              </a:rPr>
              <a:t>з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форм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підвищення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кваліфікації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є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курсова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перепідготовка</a:t>
            </a:r>
            <a:r>
              <a:rPr sz="2000" spc="-25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яка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від</a:t>
            </a:r>
            <a:r>
              <a:rPr sz="2000" spc="-50" dirty="0">
                <a:latin typeface="Microsoft Sans Serif"/>
                <a:cs typeface="Microsoft Sans Serif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у</a:t>
            </a:r>
            <a:r>
              <a:rPr sz="2000" spc="-25" dirty="0">
                <a:latin typeface="Microsoft Sans Serif"/>
                <a:cs typeface="Microsoft Sans Serif"/>
              </a:rPr>
              <a:t>в</a:t>
            </a:r>
            <a:r>
              <a:rPr sz="2000" spc="-5" dirty="0">
                <a:latin typeface="Microsoft Sans Serif"/>
                <a:cs typeface="Microsoft Sans Serif"/>
              </a:rPr>
              <a:t>аєтьс</a:t>
            </a:r>
            <a:r>
              <a:rPr sz="2000" dirty="0">
                <a:latin typeface="Microsoft Sans Serif"/>
                <a:cs typeface="Microsoft Sans Serif"/>
              </a:rPr>
              <a:t>я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плано</a:t>
            </a:r>
            <a:r>
              <a:rPr sz="2000" spc="-30" dirty="0">
                <a:latin typeface="Microsoft Sans Serif"/>
                <a:cs typeface="Microsoft Sans Serif"/>
              </a:rPr>
              <a:t>в</a:t>
            </a:r>
            <a:r>
              <a:rPr sz="2000" dirty="0">
                <a:latin typeface="Microsoft Sans Serif"/>
                <a:cs typeface="Microsoft Sans Serif"/>
              </a:rPr>
              <a:t>о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85" dirty="0">
                <a:latin typeface="Microsoft Sans Serif"/>
                <a:cs typeface="Microsoft Sans Serif"/>
              </a:rPr>
              <a:t>з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у</a:t>
            </a:r>
            <a:r>
              <a:rPr sz="2000" spc="-5" dirty="0">
                <a:latin typeface="Microsoft Sans Serif"/>
                <a:cs typeface="Microsoft Sans Serif"/>
              </a:rPr>
              <a:t>раху</a:t>
            </a:r>
            <a:r>
              <a:rPr sz="2000" spc="-25" dirty="0">
                <a:latin typeface="Microsoft Sans Serif"/>
                <a:cs typeface="Microsoft Sans Serif"/>
              </a:rPr>
              <a:t>в</a:t>
            </a:r>
            <a:r>
              <a:rPr sz="2000" spc="-20" dirty="0">
                <a:latin typeface="Microsoft Sans Serif"/>
                <a:cs typeface="Microsoft Sans Serif"/>
              </a:rPr>
              <a:t>анням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</a:t>
            </a:r>
            <a:r>
              <a:rPr sz="2000" spc="-60" dirty="0">
                <a:latin typeface="Microsoft Sans Serif"/>
                <a:cs typeface="Microsoft Sans Serif"/>
              </a:rPr>
              <a:t>б</a:t>
            </a:r>
            <a:r>
              <a:rPr sz="2000" spc="-25" dirty="0">
                <a:latin typeface="Microsoft Sans Serif"/>
                <a:cs typeface="Microsoft Sans Serif"/>
              </a:rPr>
              <a:t>ажан</a:t>
            </a:r>
            <a:r>
              <a:rPr sz="2000" spc="-20" dirty="0">
                <a:latin typeface="Microsoft Sans Serif"/>
                <a:cs typeface="Microsoft Sans Serif"/>
              </a:rPr>
              <a:t>ь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</a:t>
            </a:r>
            <a:r>
              <a:rPr sz="2000" spc="-60" dirty="0">
                <a:latin typeface="Microsoft Sans Serif"/>
                <a:cs typeface="Microsoft Sans Serif"/>
              </a:rPr>
              <a:t>е</a:t>
            </a:r>
            <a:r>
              <a:rPr sz="2000" spc="-20" dirty="0">
                <a:latin typeface="Microsoft Sans Serif"/>
                <a:cs typeface="Microsoft Sans Serif"/>
              </a:rPr>
              <a:t>да</a:t>
            </a:r>
            <a:r>
              <a:rPr sz="2000" spc="-55" dirty="0">
                <a:latin typeface="Microsoft Sans Serif"/>
                <a:cs typeface="Microsoft Sans Serif"/>
              </a:rPr>
              <a:t>г</a:t>
            </a:r>
            <a:r>
              <a:rPr sz="2000" spc="-20" dirty="0">
                <a:latin typeface="Microsoft Sans Serif"/>
                <a:cs typeface="Microsoft Sans Serif"/>
              </a:rPr>
              <a:t>огічних  </a:t>
            </a:r>
            <a:r>
              <a:rPr sz="2000" spc="-25" dirty="0">
                <a:latin typeface="Microsoft Sans Serif"/>
                <a:cs typeface="Microsoft Sans Serif"/>
              </a:rPr>
              <a:t>працівників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щодо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змісту</a:t>
            </a:r>
            <a:r>
              <a:rPr sz="2000" spc="-2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форм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і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методів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проходження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курсів</a:t>
            </a:r>
            <a:r>
              <a:rPr sz="2000" spc="-2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</a:pPr>
            <a:r>
              <a:rPr sz="2000" spc="-10" dirty="0">
                <a:latin typeface="Microsoft Sans Serif"/>
                <a:cs typeface="Microsoft Sans Serif"/>
              </a:rPr>
              <a:t>По</a:t>
            </a:r>
            <a:r>
              <a:rPr sz="2000" spc="-30" dirty="0">
                <a:latin typeface="Microsoft Sans Serif"/>
                <a:cs typeface="Microsoft Sans Serif"/>
              </a:rPr>
              <a:t>р</a:t>
            </a:r>
            <a:r>
              <a:rPr sz="2000" spc="-5" dirty="0">
                <a:latin typeface="Microsoft Sans Serif"/>
                <a:cs typeface="Microsoft Sans Serif"/>
              </a:rPr>
              <a:t>я</a:t>
            </a:r>
            <a:r>
              <a:rPr sz="2000" dirty="0">
                <a:latin typeface="Microsoft Sans Serif"/>
                <a:cs typeface="Microsoft Sans Serif"/>
              </a:rPr>
              <a:t>д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85" dirty="0">
                <a:latin typeface="Microsoft Sans Serif"/>
                <a:cs typeface="Microsoft Sans Serif"/>
              </a:rPr>
              <a:t>з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5" dirty="0">
                <a:latin typeface="Microsoft Sans Serif"/>
                <a:cs typeface="Microsoft Sans Serif"/>
              </a:rPr>
              <a:t>к</a:t>
            </a:r>
            <a:r>
              <a:rPr sz="2000" spc="-25" dirty="0">
                <a:latin typeface="Microsoft Sans Serif"/>
                <a:cs typeface="Microsoft Sans Serif"/>
              </a:rPr>
              <a:t>у</a:t>
            </a:r>
            <a:r>
              <a:rPr sz="2000" spc="-5" dirty="0">
                <a:latin typeface="Microsoft Sans Serif"/>
                <a:cs typeface="Microsoft Sans Serif"/>
              </a:rPr>
              <a:t>р</a:t>
            </a:r>
            <a:r>
              <a:rPr sz="2000" spc="20" dirty="0">
                <a:latin typeface="Microsoft Sans Serif"/>
                <a:cs typeface="Microsoft Sans Serif"/>
              </a:rPr>
              <a:t>с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spc="-25" dirty="0">
                <a:latin typeface="Microsoft Sans Serif"/>
                <a:cs typeface="Microsoft Sans Serif"/>
              </a:rPr>
              <a:t>в</a:t>
            </a:r>
            <a:r>
              <a:rPr sz="2000" dirty="0">
                <a:latin typeface="Microsoft Sans Serif"/>
                <a:cs typeface="Microsoft Sans Serif"/>
              </a:rPr>
              <a:t>о</a:t>
            </a:r>
            <a:r>
              <a:rPr sz="2000" spc="5" dirty="0">
                <a:latin typeface="Microsoft Sans Serif"/>
                <a:cs typeface="Microsoft Sans Serif"/>
              </a:rPr>
              <a:t>ю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перепід</a:t>
            </a:r>
            <a:r>
              <a:rPr sz="2000" spc="-60" dirty="0">
                <a:latin typeface="Microsoft Sans Serif"/>
                <a:cs typeface="Microsoft Sans Serif"/>
              </a:rPr>
              <a:t>г</a:t>
            </a:r>
            <a:r>
              <a:rPr sz="2000" spc="-45" dirty="0">
                <a:latin typeface="Microsoft Sans Serif"/>
                <a:cs typeface="Microsoft Sans Serif"/>
              </a:rPr>
              <a:t>о</a:t>
            </a:r>
            <a:r>
              <a:rPr sz="2000" spc="-25" dirty="0">
                <a:latin typeface="Microsoft Sans Serif"/>
                <a:cs typeface="Microsoft Sans Serif"/>
              </a:rPr>
              <a:t>т</a:t>
            </a:r>
            <a:r>
              <a:rPr sz="2000" spc="-50" dirty="0">
                <a:latin typeface="Microsoft Sans Serif"/>
                <a:cs typeface="Microsoft Sans Serif"/>
              </a:rPr>
              <a:t>ов</a:t>
            </a:r>
            <a:r>
              <a:rPr sz="2000" spc="-20" dirty="0">
                <a:latin typeface="Microsoft Sans Serif"/>
                <a:cs typeface="Microsoft Sans Serif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о</a:t>
            </a:r>
            <a:r>
              <a:rPr sz="2000" spc="5" dirty="0">
                <a:latin typeface="Microsoft Sans Serif"/>
                <a:cs typeface="Microsoft Sans Serif"/>
              </a:rPr>
              <a:t>ю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широ</a:t>
            </a:r>
            <a:r>
              <a:rPr sz="2000" spc="-5" dirty="0">
                <a:latin typeface="Microsoft Sans Serif"/>
                <a:cs typeface="Microsoft Sans Serif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о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зас</a:t>
            </a:r>
            <a:r>
              <a:rPr sz="2000" spc="-45" dirty="0">
                <a:latin typeface="Microsoft Sans Serif"/>
                <a:cs typeface="Microsoft Sans Serif"/>
              </a:rPr>
              <a:t>т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spc="20" dirty="0">
                <a:latin typeface="Microsoft Sans Serif"/>
                <a:cs typeface="Microsoft Sans Serif"/>
              </a:rPr>
              <a:t>с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spc="-45" dirty="0">
                <a:latin typeface="Microsoft Sans Serif"/>
                <a:cs typeface="Microsoft Sans Serif"/>
              </a:rPr>
              <a:t>в</a:t>
            </a:r>
            <a:r>
              <a:rPr sz="2000" dirty="0">
                <a:latin typeface="Microsoft Sans Serif"/>
                <a:cs typeface="Microsoft Sans Serif"/>
              </a:rPr>
              <a:t>у</a:t>
            </a:r>
            <a:r>
              <a:rPr sz="2000" spc="-40" dirty="0">
                <a:latin typeface="Microsoft Sans Serif"/>
                <a:cs typeface="Microsoft Sans Serif"/>
              </a:rPr>
              <a:t>ю</a:t>
            </a:r>
            <a:r>
              <a:rPr sz="2000" spc="-5" dirty="0">
                <a:latin typeface="Microsoft Sans Serif"/>
                <a:cs typeface="Microsoft Sans Serif"/>
              </a:rPr>
              <a:t>ться  </a:t>
            </a:r>
            <a:r>
              <a:rPr sz="2000" spc="-25" dirty="0">
                <a:latin typeface="Microsoft Sans Serif"/>
                <a:cs typeface="Microsoft Sans Serif"/>
              </a:rPr>
              <a:t>можливості </a:t>
            </a:r>
            <a:r>
              <a:rPr sz="2000" dirty="0">
                <a:latin typeface="Microsoft Sans Serif"/>
                <a:cs typeface="Microsoft Sans Serif"/>
              </a:rPr>
              <a:t>самоосвітньої </a:t>
            </a:r>
            <a:r>
              <a:rPr sz="2000" spc="-5" dirty="0">
                <a:latin typeface="Microsoft Sans Serif"/>
                <a:cs typeface="Microsoft Sans Serif"/>
              </a:rPr>
              <a:t>діяльності</a:t>
            </a:r>
            <a:r>
              <a:rPr sz="2000" spc="-5" dirty="0">
                <a:latin typeface="Calibri"/>
                <a:cs typeface="Calibri"/>
              </a:rPr>
              <a:t>. </a:t>
            </a:r>
            <a:r>
              <a:rPr sz="2000" spc="-60" dirty="0">
                <a:latin typeface="Microsoft Sans Serif"/>
                <a:cs typeface="Microsoft Sans Serif"/>
              </a:rPr>
              <a:t>Кожен </a:t>
            </a:r>
            <a:r>
              <a:rPr sz="2000" spc="-35" dirty="0">
                <a:latin typeface="Microsoft Sans Serif"/>
                <a:cs typeface="Microsoft Sans Serif"/>
              </a:rPr>
              <a:t>педагог </a:t>
            </a:r>
            <a:r>
              <a:rPr sz="2000" spc="-20" dirty="0">
                <a:latin typeface="Microsoft Sans Serif"/>
                <a:cs typeface="Microsoft Sans Serif"/>
              </a:rPr>
              <a:t>займається 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самоосвітою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відповідно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до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обраної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теми</a:t>
            </a:r>
            <a:r>
              <a:rPr sz="2000" spc="-20" dirty="0">
                <a:latin typeface="Calibri"/>
                <a:cs typeface="Calibri"/>
              </a:rPr>
              <a:t>;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у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системі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методичної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роботи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є </a:t>
            </a:r>
            <a:r>
              <a:rPr sz="2000" spc="-25" dirty="0">
                <a:latin typeface="Microsoft Sans Serif"/>
                <a:cs typeface="Microsoft Sans Serif"/>
              </a:rPr>
              <a:t>заходи</a:t>
            </a:r>
            <a:r>
              <a:rPr sz="2000" spc="-25" dirty="0">
                <a:latin typeface="Calibri"/>
                <a:cs typeface="Calibri"/>
              </a:rPr>
              <a:t>, </a:t>
            </a:r>
            <a:r>
              <a:rPr sz="2000" spc="-10" dirty="0">
                <a:latin typeface="Microsoft Sans Serif"/>
                <a:cs typeface="Microsoft Sans Serif"/>
              </a:rPr>
              <a:t>що сприяють </a:t>
            </a:r>
            <a:r>
              <a:rPr sz="2000" spc="-15" dirty="0">
                <a:latin typeface="Microsoft Sans Serif"/>
                <a:cs typeface="Microsoft Sans Serif"/>
              </a:rPr>
              <a:t>підвищенню кваліфікації</a:t>
            </a:r>
            <a:r>
              <a:rPr sz="2000" spc="-15" dirty="0">
                <a:latin typeface="Calibri"/>
                <a:cs typeface="Calibri"/>
              </a:rPr>
              <a:t>: </a:t>
            </a:r>
            <a:r>
              <a:rPr sz="2000" spc="-10" dirty="0">
                <a:latin typeface="Microsoft Sans Serif"/>
                <a:cs typeface="Microsoft Sans Serif"/>
              </a:rPr>
              <a:t>семінари </a:t>
            </a:r>
            <a:r>
              <a:rPr sz="2000" spc="-25" dirty="0">
                <a:latin typeface="Microsoft Sans Serif"/>
                <a:cs typeface="Microsoft Sans Serif"/>
              </a:rPr>
              <a:t>різних 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рівнів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10" dirty="0">
                <a:latin typeface="Microsoft Sans Serif"/>
                <a:cs typeface="Microsoft Sans Serif"/>
              </a:rPr>
              <a:t>конференції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30" dirty="0">
                <a:latin typeface="Microsoft Sans Serif"/>
                <a:cs typeface="Microsoft Sans Serif"/>
              </a:rPr>
              <a:t>педагогічні </a:t>
            </a:r>
            <a:r>
              <a:rPr sz="2000" spc="-5" dirty="0">
                <a:latin typeface="Microsoft Sans Serif"/>
                <a:cs typeface="Microsoft Sans Serif"/>
              </a:rPr>
              <a:t>ради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5" dirty="0" err="1" smtClean="0">
                <a:latin typeface="Microsoft Sans Serif"/>
                <a:cs typeface="Microsoft Sans Serif"/>
              </a:rPr>
              <a:t>онлайн</a:t>
            </a:r>
            <a:r>
              <a:rPr sz="2000" spc="-5" dirty="0" smtClean="0">
                <a:latin typeface="Microsoft Sans Serif"/>
                <a:cs typeface="Microsoft Sans Serif"/>
              </a:rPr>
              <a:t> </a:t>
            </a:r>
            <a:r>
              <a:rPr sz="2000" dirty="0" smtClean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вебінари</a:t>
            </a:r>
            <a:r>
              <a:rPr sz="2000" spc="-1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186690">
              <a:lnSpc>
                <a:spcPct val="100000"/>
              </a:lnSpc>
              <a:spcBef>
                <a:spcPts val="1645"/>
              </a:spcBef>
            </a:pPr>
            <a:r>
              <a:rPr sz="2000" spc="-25" dirty="0">
                <a:latin typeface="Microsoft Sans Serif"/>
                <a:cs typeface="Microsoft Sans Serif"/>
              </a:rPr>
              <a:t>Вчител</a:t>
            </a:r>
            <a:r>
              <a:rPr sz="2000" spc="-25" dirty="0">
                <a:latin typeface="Calibri"/>
                <a:cs typeface="Calibri"/>
              </a:rPr>
              <a:t>i, </a:t>
            </a:r>
            <a:r>
              <a:rPr sz="2000" spc="-45" dirty="0">
                <a:latin typeface="Microsoft Sans Serif"/>
                <a:cs typeface="Microsoft Sans Serif"/>
              </a:rPr>
              <a:t>як</a:t>
            </a:r>
            <a:r>
              <a:rPr sz="2000" spc="-45" dirty="0">
                <a:latin typeface="Calibri"/>
                <a:cs typeface="Calibri"/>
              </a:rPr>
              <a:t>i </a:t>
            </a:r>
            <a:r>
              <a:rPr sz="2000" spc="-15" dirty="0">
                <a:latin typeface="Microsoft Sans Serif"/>
                <a:cs typeface="Microsoft Sans Serif"/>
              </a:rPr>
              <a:t>працюватимуть </a:t>
            </a:r>
            <a:r>
              <a:rPr sz="2000" spc="-45" dirty="0">
                <a:latin typeface="Microsoft Sans Serif"/>
                <a:cs typeface="Microsoft Sans Serif"/>
              </a:rPr>
              <a:t>за </a:t>
            </a:r>
            <a:r>
              <a:rPr sz="2000" spc="-20" dirty="0">
                <a:latin typeface="Microsoft Sans Serif"/>
                <a:cs typeface="Microsoft Sans Serif"/>
              </a:rPr>
              <a:t>новим державним стандартом </a:t>
            </a:r>
            <a:r>
              <a:rPr sz="2000" dirty="0">
                <a:latin typeface="Microsoft Sans Serif"/>
                <a:cs typeface="Microsoft Sans Serif"/>
              </a:rPr>
              <a:t>у </a:t>
            </a:r>
            <a:r>
              <a:rPr sz="2000" spc="-5" dirty="0">
                <a:latin typeface="Calibri"/>
                <a:cs typeface="Calibri"/>
              </a:rPr>
              <a:t>5-9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класах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spc="-5" dirty="0">
                <a:latin typeface="Microsoft Sans Serif"/>
                <a:cs typeface="Microsoft Sans Serif"/>
              </a:rPr>
              <a:t>пройшли </a:t>
            </a:r>
            <a:r>
              <a:rPr sz="2000" spc="-25" dirty="0">
                <a:latin typeface="Microsoft Sans Serif"/>
                <a:cs typeface="Microsoft Sans Serif"/>
              </a:rPr>
              <a:t>навчання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lang="uk-UA" sz="2000" spc="-5" dirty="0" smtClean="0">
                <a:latin typeface="Microsoft Sans Serif"/>
                <a:cs typeface="Microsoft Sans Serif"/>
              </a:rPr>
              <a:t>КВНЗ “ХАНО”</a:t>
            </a:r>
            <a:r>
              <a:rPr sz="2000" spc="-25" dirty="0" smtClean="0">
                <a:latin typeface="Microsoft Sans Serif"/>
                <a:cs typeface="Microsoft Sans Serif"/>
              </a:rPr>
              <a:t> </a:t>
            </a:r>
            <a:r>
              <a:rPr sz="2000" spc="-85" dirty="0">
                <a:latin typeface="Microsoft Sans Serif"/>
                <a:cs typeface="Microsoft Sans Serif"/>
              </a:rPr>
              <a:t>з 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розвитку </a:t>
            </a:r>
            <a:r>
              <a:rPr sz="2000" spc="-5" dirty="0">
                <a:latin typeface="Microsoft Sans Serif"/>
                <a:cs typeface="Microsoft Sans Serif"/>
              </a:rPr>
              <a:t>професійної </a:t>
            </a:r>
            <a:r>
              <a:rPr sz="2000" spc="-25" dirty="0">
                <a:latin typeface="Microsoft Sans Serif"/>
                <a:cs typeface="Microsoft Sans Serif"/>
              </a:rPr>
              <a:t>компетентності</a:t>
            </a:r>
            <a:r>
              <a:rPr sz="2000" spc="-25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поглиблення </a:t>
            </a:r>
            <a:r>
              <a:rPr sz="2000" spc="-25" dirty="0">
                <a:latin typeface="Microsoft Sans Serif"/>
                <a:cs typeface="Microsoft Sans Serif"/>
              </a:rPr>
              <a:t>знань </a:t>
            </a:r>
            <a:r>
              <a:rPr sz="2000" spc="-85" dirty="0">
                <a:latin typeface="Microsoft Sans Serif"/>
                <a:cs typeface="Microsoft Sans Serif"/>
              </a:rPr>
              <a:t>з </a:t>
            </a:r>
            <a:r>
              <a:rPr sz="2000" dirty="0">
                <a:latin typeface="Microsoft Sans Serif"/>
                <a:cs typeface="Microsoft Sans Serif"/>
              </a:rPr>
              <a:t>освітньої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галузі</a:t>
            </a:r>
            <a:r>
              <a:rPr sz="2000" spc="-3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ефективних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методик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викладання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предмету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11353800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algn="ctr">
              <a:lnSpc>
                <a:spcPts val="3890"/>
              </a:lnSpc>
              <a:spcBef>
                <a:spcPts val="585"/>
              </a:spcBef>
            </a:pPr>
            <a:r>
              <a:rPr sz="2400" spc="-2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spc="-15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2021/2022</a:t>
            </a:r>
            <a:r>
              <a:rPr sz="2400" spc="4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sz="2400" spc="-12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sz="2400" spc="-14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чергову </a:t>
            </a:r>
            <a:r>
              <a:rPr sz="2400" spc="-94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атестацію </a:t>
            </a:r>
            <a:r>
              <a:rPr sz="2400" spc="-1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sz="2400" spc="-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pc="-7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sz="2400" spc="-45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педагогічн</a:t>
            </a:r>
            <a:r>
              <a:rPr lang="uk-UA" sz="2400" spc="-45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400" spc="-4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uk-UA" sz="2400" spc="-35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sz="2400" spc="-3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1143000"/>
            <a:ext cx="1165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атестації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2021/2022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року: </a:t>
            </a:r>
          </a:p>
          <a:p>
            <a:pPr algn="ctr">
              <a:buNone/>
            </a:pP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кваліфікаційну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категорію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- 1;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кваліфікаційну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категорію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- 2;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кваліфікаційну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категорію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- 1;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підтверджено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присвоєну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кваліфікаційну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категорію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підтверджено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присвоєну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кваліфікаційну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категорію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підтверджено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тарифний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розряд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2;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«старший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підтверджено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присвоєне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«старший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59180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 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Основні показники роботи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медіатеки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  за 2021/2022 навчальний рік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914400"/>
          <a:ext cx="10972800" cy="5534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Категорія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Результат/кількість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Кількість читачів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924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Фонд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35887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Художня література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21791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Підручники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14096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Книговидача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15784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7650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Число відвідувань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2800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Заходи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Виставки: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тематичні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постійні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Нові надходження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3447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Участь у семінарах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Забезпеченість підручниками: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бібліотека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батьківський кошт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Інтернет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100 %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1600200"/>
            <a:ext cx="9386803" cy="4827270"/>
            <a:chOff x="502853" y="1516750"/>
            <a:chExt cx="9386803" cy="4827270"/>
          </a:xfrm>
        </p:grpSpPr>
        <p:sp>
          <p:nvSpPr>
            <p:cNvPr id="4" name="object 4"/>
            <p:cNvSpPr/>
            <p:nvPr/>
          </p:nvSpPr>
          <p:spPr>
            <a:xfrm>
              <a:off x="502853" y="1516750"/>
              <a:ext cx="1015365" cy="4827270"/>
            </a:xfrm>
            <a:custGeom>
              <a:avLst/>
              <a:gdLst/>
              <a:ahLst/>
              <a:cxnLst/>
              <a:rect l="l" t="t" r="r" b="b"/>
              <a:pathLst>
                <a:path w="1015365" h="4827270">
                  <a:moveTo>
                    <a:pt x="15252" y="0"/>
                  </a:moveTo>
                  <a:lnTo>
                    <a:pt x="49135" y="34355"/>
                  </a:lnTo>
                  <a:lnTo>
                    <a:pt x="82434" y="69068"/>
                  </a:lnTo>
                  <a:lnTo>
                    <a:pt x="115149" y="104131"/>
                  </a:lnTo>
                  <a:lnTo>
                    <a:pt x="147280" y="139539"/>
                  </a:lnTo>
                  <a:lnTo>
                    <a:pt x="178826" y="175284"/>
                  </a:lnTo>
                  <a:lnTo>
                    <a:pt x="209789" y="211362"/>
                  </a:lnTo>
                  <a:lnTo>
                    <a:pt x="240167" y="247765"/>
                  </a:lnTo>
                  <a:lnTo>
                    <a:pt x="269961" y="284488"/>
                  </a:lnTo>
                  <a:lnTo>
                    <a:pt x="299170" y="321525"/>
                  </a:lnTo>
                  <a:lnTo>
                    <a:pt x="327796" y="358868"/>
                  </a:lnTo>
                  <a:lnTo>
                    <a:pt x="355837" y="396512"/>
                  </a:lnTo>
                  <a:lnTo>
                    <a:pt x="383295" y="434451"/>
                  </a:lnTo>
                  <a:lnTo>
                    <a:pt x="410168" y="472679"/>
                  </a:lnTo>
                  <a:lnTo>
                    <a:pt x="436456" y="511189"/>
                  </a:lnTo>
                  <a:lnTo>
                    <a:pt x="462161" y="549975"/>
                  </a:lnTo>
                  <a:lnTo>
                    <a:pt x="487281" y="589031"/>
                  </a:lnTo>
                  <a:lnTo>
                    <a:pt x="511817" y="628350"/>
                  </a:lnTo>
                  <a:lnTo>
                    <a:pt x="535769" y="667927"/>
                  </a:lnTo>
                  <a:lnTo>
                    <a:pt x="559137" y="707756"/>
                  </a:lnTo>
                  <a:lnTo>
                    <a:pt x="581921" y="747829"/>
                  </a:lnTo>
                  <a:lnTo>
                    <a:pt x="604120" y="788142"/>
                  </a:lnTo>
                  <a:lnTo>
                    <a:pt x="625736" y="828687"/>
                  </a:lnTo>
                  <a:lnTo>
                    <a:pt x="646767" y="869458"/>
                  </a:lnTo>
                  <a:lnTo>
                    <a:pt x="667213" y="910450"/>
                  </a:lnTo>
                  <a:lnTo>
                    <a:pt x="687076" y="951656"/>
                  </a:lnTo>
                  <a:lnTo>
                    <a:pt x="706354" y="993069"/>
                  </a:lnTo>
                  <a:lnTo>
                    <a:pt x="725049" y="1034685"/>
                  </a:lnTo>
                  <a:lnTo>
                    <a:pt x="743159" y="1076495"/>
                  </a:lnTo>
                  <a:lnTo>
                    <a:pt x="760685" y="1118495"/>
                  </a:lnTo>
                  <a:lnTo>
                    <a:pt x="777626" y="1160678"/>
                  </a:lnTo>
                  <a:lnTo>
                    <a:pt x="793984" y="1203038"/>
                  </a:lnTo>
                  <a:lnTo>
                    <a:pt x="809757" y="1245569"/>
                  </a:lnTo>
                  <a:lnTo>
                    <a:pt x="824946" y="1288264"/>
                  </a:lnTo>
                  <a:lnTo>
                    <a:pt x="839551" y="1331117"/>
                  </a:lnTo>
                  <a:lnTo>
                    <a:pt x="853572" y="1374122"/>
                  </a:lnTo>
                  <a:lnTo>
                    <a:pt x="867008" y="1417273"/>
                  </a:lnTo>
                  <a:lnTo>
                    <a:pt x="879860" y="1460564"/>
                  </a:lnTo>
                  <a:lnTo>
                    <a:pt x="892128" y="1503987"/>
                  </a:lnTo>
                  <a:lnTo>
                    <a:pt x="903812" y="1547539"/>
                  </a:lnTo>
                  <a:lnTo>
                    <a:pt x="914912" y="1591211"/>
                  </a:lnTo>
                  <a:lnTo>
                    <a:pt x="925428" y="1634998"/>
                  </a:lnTo>
                  <a:lnTo>
                    <a:pt x="935359" y="1678893"/>
                  </a:lnTo>
                  <a:lnTo>
                    <a:pt x="944706" y="1722891"/>
                  </a:lnTo>
                  <a:lnTo>
                    <a:pt x="953469" y="1766985"/>
                  </a:lnTo>
                  <a:lnTo>
                    <a:pt x="961648" y="1811169"/>
                  </a:lnTo>
                  <a:lnTo>
                    <a:pt x="969242" y="1855437"/>
                  </a:lnTo>
                  <a:lnTo>
                    <a:pt x="976253" y="1899782"/>
                  </a:lnTo>
                  <a:lnTo>
                    <a:pt x="982679" y="1944199"/>
                  </a:lnTo>
                  <a:lnTo>
                    <a:pt x="988521" y="1988681"/>
                  </a:lnTo>
                  <a:lnTo>
                    <a:pt x="993778" y="2033222"/>
                  </a:lnTo>
                  <a:lnTo>
                    <a:pt x="998452" y="2077815"/>
                  </a:lnTo>
                  <a:lnTo>
                    <a:pt x="1002541" y="2122455"/>
                  </a:lnTo>
                  <a:lnTo>
                    <a:pt x="1006047" y="2167136"/>
                  </a:lnTo>
                  <a:lnTo>
                    <a:pt x="1008967" y="2211850"/>
                  </a:lnTo>
                  <a:lnTo>
                    <a:pt x="1011304" y="2256593"/>
                  </a:lnTo>
                  <a:lnTo>
                    <a:pt x="1013057" y="2301357"/>
                  </a:lnTo>
                  <a:lnTo>
                    <a:pt x="1014225" y="2346137"/>
                  </a:lnTo>
                  <a:lnTo>
                    <a:pt x="1014809" y="2390926"/>
                  </a:lnTo>
                  <a:lnTo>
                    <a:pt x="1014809" y="2435718"/>
                  </a:lnTo>
                  <a:lnTo>
                    <a:pt x="1014225" y="2480507"/>
                  </a:lnTo>
                  <a:lnTo>
                    <a:pt x="1013057" y="2525286"/>
                  </a:lnTo>
                  <a:lnTo>
                    <a:pt x="1011304" y="2570051"/>
                  </a:lnTo>
                  <a:lnTo>
                    <a:pt x="1008967" y="2614793"/>
                  </a:lnTo>
                  <a:lnTo>
                    <a:pt x="1006047" y="2659508"/>
                  </a:lnTo>
                  <a:lnTo>
                    <a:pt x="1002541" y="2704188"/>
                  </a:lnTo>
                  <a:lnTo>
                    <a:pt x="998452" y="2748828"/>
                  </a:lnTo>
                  <a:lnTo>
                    <a:pt x="993778" y="2793422"/>
                  </a:lnTo>
                  <a:lnTo>
                    <a:pt x="988521" y="2837962"/>
                  </a:lnTo>
                  <a:lnTo>
                    <a:pt x="982679" y="2882444"/>
                  </a:lnTo>
                  <a:lnTo>
                    <a:pt x="976253" y="2926861"/>
                  </a:lnTo>
                  <a:lnTo>
                    <a:pt x="969242" y="2971206"/>
                  </a:lnTo>
                  <a:lnTo>
                    <a:pt x="961648" y="3015474"/>
                  </a:lnTo>
                  <a:lnTo>
                    <a:pt x="953469" y="3059658"/>
                  </a:lnTo>
                  <a:lnTo>
                    <a:pt x="944706" y="3103752"/>
                  </a:lnTo>
                  <a:lnTo>
                    <a:pt x="935359" y="3147750"/>
                  </a:lnTo>
                  <a:lnTo>
                    <a:pt x="925428" y="3191646"/>
                  </a:lnTo>
                  <a:lnTo>
                    <a:pt x="914912" y="3235433"/>
                  </a:lnTo>
                  <a:lnTo>
                    <a:pt x="903812" y="3279105"/>
                  </a:lnTo>
                  <a:lnTo>
                    <a:pt x="892128" y="3322656"/>
                  </a:lnTo>
                  <a:lnTo>
                    <a:pt x="879860" y="3366080"/>
                  </a:lnTo>
                  <a:lnTo>
                    <a:pt x="867008" y="3409371"/>
                  </a:lnTo>
                  <a:lnTo>
                    <a:pt x="853572" y="3452521"/>
                  </a:lnTo>
                  <a:lnTo>
                    <a:pt x="839551" y="3495527"/>
                  </a:lnTo>
                  <a:lnTo>
                    <a:pt x="824946" y="3538380"/>
                  </a:lnTo>
                  <a:lnTo>
                    <a:pt x="809757" y="3581075"/>
                  </a:lnTo>
                  <a:lnTo>
                    <a:pt x="793984" y="3623605"/>
                  </a:lnTo>
                  <a:lnTo>
                    <a:pt x="777626" y="3665965"/>
                  </a:lnTo>
                  <a:lnTo>
                    <a:pt x="760685" y="3708148"/>
                  </a:lnTo>
                  <a:lnTo>
                    <a:pt x="743159" y="3750148"/>
                  </a:lnTo>
                  <a:lnTo>
                    <a:pt x="725049" y="3791959"/>
                  </a:lnTo>
                  <a:lnTo>
                    <a:pt x="706354" y="3833574"/>
                  </a:lnTo>
                  <a:lnTo>
                    <a:pt x="687076" y="3874988"/>
                  </a:lnTo>
                  <a:lnTo>
                    <a:pt x="667213" y="3916194"/>
                  </a:lnTo>
                  <a:lnTo>
                    <a:pt x="646767" y="3957185"/>
                  </a:lnTo>
                  <a:lnTo>
                    <a:pt x="625736" y="3997957"/>
                  </a:lnTo>
                  <a:lnTo>
                    <a:pt x="604120" y="4038502"/>
                  </a:lnTo>
                  <a:lnTo>
                    <a:pt x="581921" y="4078814"/>
                  </a:lnTo>
                  <a:lnTo>
                    <a:pt x="559137" y="4118888"/>
                  </a:lnTo>
                  <a:lnTo>
                    <a:pt x="535769" y="4158716"/>
                  </a:lnTo>
                  <a:lnTo>
                    <a:pt x="511817" y="4198293"/>
                  </a:lnTo>
                  <a:lnTo>
                    <a:pt x="487281" y="4237613"/>
                  </a:lnTo>
                  <a:lnTo>
                    <a:pt x="462161" y="4276669"/>
                  </a:lnTo>
                  <a:lnTo>
                    <a:pt x="436456" y="4315455"/>
                  </a:lnTo>
                  <a:lnTo>
                    <a:pt x="410168" y="4353964"/>
                  </a:lnTo>
                  <a:lnTo>
                    <a:pt x="383295" y="4392192"/>
                  </a:lnTo>
                  <a:lnTo>
                    <a:pt x="355837" y="4430131"/>
                  </a:lnTo>
                  <a:lnTo>
                    <a:pt x="327796" y="4467775"/>
                  </a:lnTo>
                  <a:lnTo>
                    <a:pt x="299170" y="4505119"/>
                  </a:lnTo>
                  <a:lnTo>
                    <a:pt x="269961" y="4542155"/>
                  </a:lnTo>
                  <a:lnTo>
                    <a:pt x="240167" y="4578878"/>
                  </a:lnTo>
                  <a:lnTo>
                    <a:pt x="209789" y="4615281"/>
                  </a:lnTo>
                  <a:lnTo>
                    <a:pt x="178826" y="4651359"/>
                  </a:lnTo>
                  <a:lnTo>
                    <a:pt x="147280" y="4687105"/>
                  </a:lnTo>
                  <a:lnTo>
                    <a:pt x="115149" y="4722512"/>
                  </a:lnTo>
                  <a:lnTo>
                    <a:pt x="82434" y="4757575"/>
                  </a:lnTo>
                  <a:lnTo>
                    <a:pt x="49135" y="4792288"/>
                  </a:lnTo>
                  <a:lnTo>
                    <a:pt x="15252" y="4826644"/>
                  </a:lnTo>
                  <a:lnTo>
                    <a:pt x="0" y="4811392"/>
                  </a:lnTo>
                  <a:lnTo>
                    <a:pt x="33956" y="4776957"/>
                  </a:lnTo>
                  <a:lnTo>
                    <a:pt x="67323" y="4742162"/>
                  </a:lnTo>
                  <a:lnTo>
                    <a:pt x="100099" y="4707013"/>
                  </a:lnTo>
                  <a:lnTo>
                    <a:pt x="132284" y="4671515"/>
                  </a:lnTo>
                  <a:lnTo>
                    <a:pt x="163878" y="4635676"/>
                  </a:lnTo>
                  <a:lnTo>
                    <a:pt x="194883" y="4599502"/>
                  </a:lnTo>
                  <a:lnTo>
                    <a:pt x="225296" y="4562999"/>
                  </a:lnTo>
                  <a:lnTo>
                    <a:pt x="255119" y="4526173"/>
                  </a:lnTo>
                  <a:lnTo>
                    <a:pt x="284352" y="4489030"/>
                  </a:lnTo>
                  <a:lnTo>
                    <a:pt x="312994" y="4451578"/>
                  </a:lnTo>
                  <a:lnTo>
                    <a:pt x="341045" y="4413822"/>
                  </a:lnTo>
                  <a:lnTo>
                    <a:pt x="368506" y="4375769"/>
                  </a:lnTo>
                  <a:lnTo>
                    <a:pt x="395376" y="4337425"/>
                  </a:lnTo>
                  <a:lnTo>
                    <a:pt x="421656" y="4298796"/>
                  </a:lnTo>
                  <a:lnTo>
                    <a:pt x="447345" y="4259889"/>
                  </a:lnTo>
                  <a:lnTo>
                    <a:pt x="472443" y="4220709"/>
                  </a:lnTo>
                  <a:lnTo>
                    <a:pt x="496951" y="4181264"/>
                  </a:lnTo>
                  <a:lnTo>
                    <a:pt x="520869" y="4141560"/>
                  </a:lnTo>
                  <a:lnTo>
                    <a:pt x="544196" y="4101603"/>
                  </a:lnTo>
                  <a:lnTo>
                    <a:pt x="566932" y="4061398"/>
                  </a:lnTo>
                  <a:lnTo>
                    <a:pt x="589078" y="4020954"/>
                  </a:lnTo>
                  <a:lnTo>
                    <a:pt x="610633" y="3980275"/>
                  </a:lnTo>
                  <a:lnTo>
                    <a:pt x="631598" y="3939369"/>
                  </a:lnTo>
                  <a:lnTo>
                    <a:pt x="651972" y="3898241"/>
                  </a:lnTo>
                  <a:lnTo>
                    <a:pt x="671756" y="3856898"/>
                  </a:lnTo>
                  <a:lnTo>
                    <a:pt x="690949" y="3815347"/>
                  </a:lnTo>
                  <a:lnTo>
                    <a:pt x="709551" y="3773593"/>
                  </a:lnTo>
                  <a:lnTo>
                    <a:pt x="727563" y="3731642"/>
                  </a:lnTo>
                  <a:lnTo>
                    <a:pt x="744984" y="3689502"/>
                  </a:lnTo>
                  <a:lnTo>
                    <a:pt x="761815" y="3647179"/>
                  </a:lnTo>
                  <a:lnTo>
                    <a:pt x="778055" y="3604678"/>
                  </a:lnTo>
                  <a:lnTo>
                    <a:pt x="793705" y="3562007"/>
                  </a:lnTo>
                  <a:lnTo>
                    <a:pt x="808764" y="3519171"/>
                  </a:lnTo>
                  <a:lnTo>
                    <a:pt x="823233" y="3476177"/>
                  </a:lnTo>
                  <a:lnTo>
                    <a:pt x="837111" y="3433031"/>
                  </a:lnTo>
                  <a:lnTo>
                    <a:pt x="850398" y="3389740"/>
                  </a:lnTo>
                  <a:lnTo>
                    <a:pt x="863095" y="3346309"/>
                  </a:lnTo>
                  <a:lnTo>
                    <a:pt x="875202" y="3302746"/>
                  </a:lnTo>
                  <a:lnTo>
                    <a:pt x="886717" y="3259056"/>
                  </a:lnTo>
                  <a:lnTo>
                    <a:pt x="897643" y="3215246"/>
                  </a:lnTo>
                  <a:lnTo>
                    <a:pt x="907977" y="3171322"/>
                  </a:lnTo>
                  <a:lnTo>
                    <a:pt x="917722" y="3127290"/>
                  </a:lnTo>
                  <a:lnTo>
                    <a:pt x="926875" y="3083158"/>
                  </a:lnTo>
                  <a:lnTo>
                    <a:pt x="935438" y="3038930"/>
                  </a:lnTo>
                  <a:lnTo>
                    <a:pt x="943411" y="2994614"/>
                  </a:lnTo>
                  <a:lnTo>
                    <a:pt x="950793" y="2950215"/>
                  </a:lnTo>
                  <a:lnTo>
                    <a:pt x="957584" y="2905741"/>
                  </a:lnTo>
                  <a:lnTo>
                    <a:pt x="963785" y="2861197"/>
                  </a:lnTo>
                  <a:lnTo>
                    <a:pt x="969395" y="2816590"/>
                  </a:lnTo>
                  <a:lnTo>
                    <a:pt x="974415" y="2771926"/>
                  </a:lnTo>
                  <a:lnTo>
                    <a:pt x="978844" y="2727211"/>
                  </a:lnTo>
                  <a:lnTo>
                    <a:pt x="982683" y="2682452"/>
                  </a:lnTo>
                  <a:lnTo>
                    <a:pt x="985931" y="2637655"/>
                  </a:lnTo>
                  <a:lnTo>
                    <a:pt x="988588" y="2592826"/>
                  </a:lnTo>
                  <a:lnTo>
                    <a:pt x="990655" y="2547972"/>
                  </a:lnTo>
                  <a:lnTo>
                    <a:pt x="992131" y="2503099"/>
                  </a:lnTo>
                  <a:lnTo>
                    <a:pt x="993017" y="2458214"/>
                  </a:lnTo>
                  <a:lnTo>
                    <a:pt x="993313" y="2413322"/>
                  </a:lnTo>
                  <a:lnTo>
                    <a:pt x="993017" y="2368430"/>
                  </a:lnTo>
                  <a:lnTo>
                    <a:pt x="992131" y="2323544"/>
                  </a:lnTo>
                  <a:lnTo>
                    <a:pt x="990655" y="2278671"/>
                  </a:lnTo>
                  <a:lnTo>
                    <a:pt x="988588" y="2233817"/>
                  </a:lnTo>
                  <a:lnTo>
                    <a:pt x="985931" y="2188989"/>
                  </a:lnTo>
                  <a:lnTo>
                    <a:pt x="982683" y="2144192"/>
                  </a:lnTo>
                  <a:lnTo>
                    <a:pt x="978844" y="2099433"/>
                  </a:lnTo>
                  <a:lnTo>
                    <a:pt x="974415" y="2054718"/>
                  </a:lnTo>
                  <a:lnTo>
                    <a:pt x="969395" y="2010054"/>
                  </a:lnTo>
                  <a:lnTo>
                    <a:pt x="963785" y="1965446"/>
                  </a:lnTo>
                  <a:lnTo>
                    <a:pt x="957584" y="1920903"/>
                  </a:lnTo>
                  <a:lnTo>
                    <a:pt x="950793" y="1876428"/>
                  </a:lnTo>
                  <a:lnTo>
                    <a:pt x="943411" y="1832030"/>
                  </a:lnTo>
                  <a:lnTo>
                    <a:pt x="935438" y="1787713"/>
                  </a:lnTo>
                  <a:lnTo>
                    <a:pt x="926875" y="1743486"/>
                  </a:lnTo>
                  <a:lnTo>
                    <a:pt x="917722" y="1699353"/>
                  </a:lnTo>
                  <a:lnTo>
                    <a:pt x="907977" y="1655322"/>
                  </a:lnTo>
                  <a:lnTo>
                    <a:pt x="897643" y="1611398"/>
                  </a:lnTo>
                  <a:lnTo>
                    <a:pt x="886717" y="1567587"/>
                  </a:lnTo>
                  <a:lnTo>
                    <a:pt x="875202" y="1523898"/>
                  </a:lnTo>
                  <a:lnTo>
                    <a:pt x="863095" y="1480334"/>
                  </a:lnTo>
                  <a:lnTo>
                    <a:pt x="850398" y="1436904"/>
                  </a:lnTo>
                  <a:lnTo>
                    <a:pt x="837111" y="1393612"/>
                  </a:lnTo>
                  <a:lnTo>
                    <a:pt x="823233" y="1350466"/>
                  </a:lnTo>
                  <a:lnTo>
                    <a:pt x="808764" y="1307472"/>
                  </a:lnTo>
                  <a:lnTo>
                    <a:pt x="793705" y="1264636"/>
                  </a:lnTo>
                  <a:lnTo>
                    <a:pt x="778055" y="1221965"/>
                  </a:lnTo>
                  <a:lnTo>
                    <a:pt x="761815" y="1179464"/>
                  </a:lnTo>
                  <a:lnTo>
                    <a:pt x="744984" y="1137141"/>
                  </a:lnTo>
                  <a:lnTo>
                    <a:pt x="727563" y="1095001"/>
                  </a:lnTo>
                  <a:lnTo>
                    <a:pt x="709551" y="1053051"/>
                  </a:lnTo>
                  <a:lnTo>
                    <a:pt x="690949" y="1011297"/>
                  </a:lnTo>
                  <a:lnTo>
                    <a:pt x="671756" y="969745"/>
                  </a:lnTo>
                  <a:lnTo>
                    <a:pt x="651972" y="928402"/>
                  </a:lnTo>
                  <a:lnTo>
                    <a:pt x="631598" y="887275"/>
                  </a:lnTo>
                  <a:lnTo>
                    <a:pt x="610633" y="846368"/>
                  </a:lnTo>
                  <a:lnTo>
                    <a:pt x="589078" y="805690"/>
                  </a:lnTo>
                  <a:lnTo>
                    <a:pt x="566932" y="765245"/>
                  </a:lnTo>
                  <a:lnTo>
                    <a:pt x="544196" y="725041"/>
                  </a:lnTo>
                  <a:lnTo>
                    <a:pt x="520869" y="685083"/>
                  </a:lnTo>
                  <a:lnTo>
                    <a:pt x="496951" y="645379"/>
                  </a:lnTo>
                  <a:lnTo>
                    <a:pt x="472443" y="605934"/>
                  </a:lnTo>
                  <a:lnTo>
                    <a:pt x="447345" y="566755"/>
                  </a:lnTo>
                  <a:lnTo>
                    <a:pt x="421656" y="527848"/>
                  </a:lnTo>
                  <a:lnTo>
                    <a:pt x="395376" y="489219"/>
                  </a:lnTo>
                  <a:lnTo>
                    <a:pt x="368506" y="450874"/>
                  </a:lnTo>
                  <a:lnTo>
                    <a:pt x="341045" y="412821"/>
                  </a:lnTo>
                  <a:lnTo>
                    <a:pt x="312994" y="375065"/>
                  </a:lnTo>
                  <a:lnTo>
                    <a:pt x="284352" y="337613"/>
                  </a:lnTo>
                  <a:lnTo>
                    <a:pt x="255119" y="300471"/>
                  </a:lnTo>
                  <a:lnTo>
                    <a:pt x="225296" y="263645"/>
                  </a:lnTo>
                  <a:lnTo>
                    <a:pt x="194883" y="227142"/>
                  </a:lnTo>
                  <a:lnTo>
                    <a:pt x="163878" y="190967"/>
                  </a:lnTo>
                  <a:lnTo>
                    <a:pt x="132284" y="155128"/>
                  </a:lnTo>
                  <a:lnTo>
                    <a:pt x="100099" y="119631"/>
                  </a:lnTo>
                  <a:lnTo>
                    <a:pt x="67323" y="84482"/>
                  </a:lnTo>
                  <a:lnTo>
                    <a:pt x="33956" y="49686"/>
                  </a:lnTo>
                  <a:lnTo>
                    <a:pt x="0" y="15252"/>
                  </a:lnTo>
                  <a:lnTo>
                    <a:pt x="15252" y="0"/>
                  </a:lnTo>
                  <a:close/>
                </a:path>
              </a:pathLst>
            </a:custGeom>
            <a:ln w="9524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768" y="1711511"/>
              <a:ext cx="8986888" cy="6340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6489" y="1632255"/>
              <a:ext cx="793115" cy="793115"/>
            </a:xfrm>
            <a:custGeom>
              <a:avLst/>
              <a:gdLst/>
              <a:ahLst/>
              <a:cxnLst/>
              <a:rect l="l" t="t" r="r" b="b"/>
              <a:pathLst>
                <a:path w="793115" h="793114">
                  <a:moveTo>
                    <a:pt x="396279" y="792559"/>
                  </a:moveTo>
                  <a:lnTo>
                    <a:pt x="350065" y="789893"/>
                  </a:lnTo>
                  <a:lnTo>
                    <a:pt x="305416" y="782093"/>
                  </a:lnTo>
                  <a:lnTo>
                    <a:pt x="262631" y="769457"/>
                  </a:lnTo>
                  <a:lnTo>
                    <a:pt x="222006" y="752281"/>
                  </a:lnTo>
                  <a:lnTo>
                    <a:pt x="183838" y="730863"/>
                  </a:lnTo>
                  <a:lnTo>
                    <a:pt x="148427" y="705501"/>
                  </a:lnTo>
                  <a:lnTo>
                    <a:pt x="116067" y="676492"/>
                  </a:lnTo>
                  <a:lnTo>
                    <a:pt x="87058" y="644132"/>
                  </a:lnTo>
                  <a:lnTo>
                    <a:pt x="61696" y="608720"/>
                  </a:lnTo>
                  <a:lnTo>
                    <a:pt x="40278" y="570553"/>
                  </a:lnTo>
                  <a:lnTo>
                    <a:pt x="23102" y="529928"/>
                  </a:lnTo>
                  <a:lnTo>
                    <a:pt x="10466" y="487143"/>
                  </a:lnTo>
                  <a:lnTo>
                    <a:pt x="2666" y="442494"/>
                  </a:lnTo>
                  <a:lnTo>
                    <a:pt x="0" y="396279"/>
                  </a:lnTo>
                  <a:lnTo>
                    <a:pt x="2666" y="350065"/>
                  </a:lnTo>
                  <a:lnTo>
                    <a:pt x="10466" y="305416"/>
                  </a:lnTo>
                  <a:lnTo>
                    <a:pt x="23102" y="262631"/>
                  </a:lnTo>
                  <a:lnTo>
                    <a:pt x="40278" y="222006"/>
                  </a:lnTo>
                  <a:lnTo>
                    <a:pt x="61696" y="183838"/>
                  </a:lnTo>
                  <a:lnTo>
                    <a:pt x="87058" y="148427"/>
                  </a:lnTo>
                  <a:lnTo>
                    <a:pt x="116067" y="116067"/>
                  </a:lnTo>
                  <a:lnTo>
                    <a:pt x="148427" y="87058"/>
                  </a:lnTo>
                  <a:lnTo>
                    <a:pt x="183838" y="61696"/>
                  </a:lnTo>
                  <a:lnTo>
                    <a:pt x="222006" y="40278"/>
                  </a:lnTo>
                  <a:lnTo>
                    <a:pt x="262631" y="23102"/>
                  </a:lnTo>
                  <a:lnTo>
                    <a:pt x="305416" y="10466"/>
                  </a:lnTo>
                  <a:lnTo>
                    <a:pt x="350065" y="2666"/>
                  </a:lnTo>
                  <a:lnTo>
                    <a:pt x="396279" y="0"/>
                  </a:lnTo>
                  <a:lnTo>
                    <a:pt x="448368" y="3436"/>
                  </a:lnTo>
                  <a:lnTo>
                    <a:pt x="499123" y="13576"/>
                  </a:lnTo>
                  <a:lnTo>
                    <a:pt x="547929" y="30164"/>
                  </a:lnTo>
                  <a:lnTo>
                    <a:pt x="594170" y="52946"/>
                  </a:lnTo>
                  <a:lnTo>
                    <a:pt x="637229" y="81665"/>
                  </a:lnTo>
                  <a:lnTo>
                    <a:pt x="676492" y="116067"/>
                  </a:lnTo>
                  <a:lnTo>
                    <a:pt x="710894" y="155329"/>
                  </a:lnTo>
                  <a:lnTo>
                    <a:pt x="739613" y="198389"/>
                  </a:lnTo>
                  <a:lnTo>
                    <a:pt x="762394" y="244630"/>
                  </a:lnTo>
                  <a:lnTo>
                    <a:pt x="778983" y="293436"/>
                  </a:lnTo>
                  <a:lnTo>
                    <a:pt x="789123" y="344191"/>
                  </a:lnTo>
                  <a:lnTo>
                    <a:pt x="792559" y="396279"/>
                  </a:lnTo>
                  <a:lnTo>
                    <a:pt x="789893" y="442494"/>
                  </a:lnTo>
                  <a:lnTo>
                    <a:pt x="782093" y="487143"/>
                  </a:lnTo>
                  <a:lnTo>
                    <a:pt x="769457" y="529928"/>
                  </a:lnTo>
                  <a:lnTo>
                    <a:pt x="752281" y="570553"/>
                  </a:lnTo>
                  <a:lnTo>
                    <a:pt x="730863" y="608720"/>
                  </a:lnTo>
                  <a:lnTo>
                    <a:pt x="705501" y="644132"/>
                  </a:lnTo>
                  <a:lnTo>
                    <a:pt x="676492" y="676492"/>
                  </a:lnTo>
                  <a:lnTo>
                    <a:pt x="644132" y="705501"/>
                  </a:lnTo>
                  <a:lnTo>
                    <a:pt x="608721" y="730863"/>
                  </a:lnTo>
                  <a:lnTo>
                    <a:pt x="570553" y="752281"/>
                  </a:lnTo>
                  <a:lnTo>
                    <a:pt x="529928" y="769457"/>
                  </a:lnTo>
                  <a:lnTo>
                    <a:pt x="487143" y="782093"/>
                  </a:lnTo>
                  <a:lnTo>
                    <a:pt x="442494" y="789893"/>
                  </a:lnTo>
                  <a:lnTo>
                    <a:pt x="396279" y="792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489" y="1632255"/>
              <a:ext cx="793115" cy="793115"/>
            </a:xfrm>
            <a:custGeom>
              <a:avLst/>
              <a:gdLst/>
              <a:ahLst/>
              <a:cxnLst/>
              <a:rect l="l" t="t" r="r" b="b"/>
              <a:pathLst>
                <a:path w="793115" h="793114">
                  <a:moveTo>
                    <a:pt x="0" y="396279"/>
                  </a:moveTo>
                  <a:lnTo>
                    <a:pt x="2666" y="350065"/>
                  </a:lnTo>
                  <a:lnTo>
                    <a:pt x="10466" y="305416"/>
                  </a:lnTo>
                  <a:lnTo>
                    <a:pt x="23102" y="262631"/>
                  </a:lnTo>
                  <a:lnTo>
                    <a:pt x="40278" y="222006"/>
                  </a:lnTo>
                  <a:lnTo>
                    <a:pt x="61696" y="183838"/>
                  </a:lnTo>
                  <a:lnTo>
                    <a:pt x="87058" y="148427"/>
                  </a:lnTo>
                  <a:lnTo>
                    <a:pt x="116067" y="116067"/>
                  </a:lnTo>
                  <a:lnTo>
                    <a:pt x="148427" y="87058"/>
                  </a:lnTo>
                  <a:lnTo>
                    <a:pt x="183838" y="61696"/>
                  </a:lnTo>
                  <a:lnTo>
                    <a:pt x="222006" y="40278"/>
                  </a:lnTo>
                  <a:lnTo>
                    <a:pt x="262631" y="23102"/>
                  </a:lnTo>
                  <a:lnTo>
                    <a:pt x="305416" y="10466"/>
                  </a:lnTo>
                  <a:lnTo>
                    <a:pt x="350065" y="2666"/>
                  </a:lnTo>
                  <a:lnTo>
                    <a:pt x="396279" y="0"/>
                  </a:lnTo>
                  <a:lnTo>
                    <a:pt x="448368" y="3436"/>
                  </a:lnTo>
                  <a:lnTo>
                    <a:pt x="499123" y="13576"/>
                  </a:lnTo>
                  <a:lnTo>
                    <a:pt x="547929" y="30164"/>
                  </a:lnTo>
                  <a:lnTo>
                    <a:pt x="594170" y="52946"/>
                  </a:lnTo>
                  <a:lnTo>
                    <a:pt x="637229" y="81665"/>
                  </a:lnTo>
                  <a:lnTo>
                    <a:pt x="676492" y="116067"/>
                  </a:lnTo>
                  <a:lnTo>
                    <a:pt x="710894" y="155329"/>
                  </a:lnTo>
                  <a:lnTo>
                    <a:pt x="739613" y="198389"/>
                  </a:lnTo>
                  <a:lnTo>
                    <a:pt x="762394" y="244630"/>
                  </a:lnTo>
                  <a:lnTo>
                    <a:pt x="778983" y="293436"/>
                  </a:lnTo>
                  <a:lnTo>
                    <a:pt x="789123" y="344191"/>
                  </a:lnTo>
                  <a:lnTo>
                    <a:pt x="792559" y="396279"/>
                  </a:lnTo>
                  <a:lnTo>
                    <a:pt x="789893" y="442494"/>
                  </a:lnTo>
                  <a:lnTo>
                    <a:pt x="782093" y="487143"/>
                  </a:lnTo>
                  <a:lnTo>
                    <a:pt x="769457" y="529928"/>
                  </a:lnTo>
                  <a:lnTo>
                    <a:pt x="752281" y="570553"/>
                  </a:lnTo>
                  <a:lnTo>
                    <a:pt x="730863" y="608720"/>
                  </a:lnTo>
                  <a:lnTo>
                    <a:pt x="705501" y="644132"/>
                  </a:lnTo>
                  <a:lnTo>
                    <a:pt x="676492" y="676492"/>
                  </a:lnTo>
                  <a:lnTo>
                    <a:pt x="644132" y="705501"/>
                  </a:lnTo>
                  <a:lnTo>
                    <a:pt x="608721" y="730863"/>
                  </a:lnTo>
                  <a:lnTo>
                    <a:pt x="570553" y="752281"/>
                  </a:lnTo>
                  <a:lnTo>
                    <a:pt x="529928" y="769457"/>
                  </a:lnTo>
                  <a:lnTo>
                    <a:pt x="487143" y="782093"/>
                  </a:lnTo>
                  <a:lnTo>
                    <a:pt x="442494" y="789893"/>
                  </a:lnTo>
                  <a:lnTo>
                    <a:pt x="396279" y="792559"/>
                  </a:lnTo>
                  <a:lnTo>
                    <a:pt x="350065" y="789893"/>
                  </a:lnTo>
                  <a:lnTo>
                    <a:pt x="305416" y="782093"/>
                  </a:lnTo>
                  <a:lnTo>
                    <a:pt x="262631" y="769457"/>
                  </a:lnTo>
                  <a:lnTo>
                    <a:pt x="222006" y="752281"/>
                  </a:lnTo>
                  <a:lnTo>
                    <a:pt x="183838" y="730863"/>
                  </a:lnTo>
                  <a:lnTo>
                    <a:pt x="148427" y="705501"/>
                  </a:lnTo>
                  <a:lnTo>
                    <a:pt x="116067" y="676492"/>
                  </a:lnTo>
                  <a:lnTo>
                    <a:pt x="87058" y="644132"/>
                  </a:lnTo>
                  <a:lnTo>
                    <a:pt x="61696" y="608720"/>
                  </a:lnTo>
                  <a:lnTo>
                    <a:pt x="40278" y="570553"/>
                  </a:lnTo>
                  <a:lnTo>
                    <a:pt x="23102" y="529928"/>
                  </a:lnTo>
                  <a:lnTo>
                    <a:pt x="10466" y="487143"/>
                  </a:lnTo>
                  <a:lnTo>
                    <a:pt x="2666" y="442494"/>
                  </a:lnTo>
                  <a:lnTo>
                    <a:pt x="0" y="396279"/>
                  </a:lnTo>
                  <a:close/>
                </a:path>
              </a:pathLst>
            </a:custGeom>
            <a:ln w="9524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7109" y="2529608"/>
              <a:ext cx="8532547" cy="89939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60828" y="2583023"/>
              <a:ext cx="793115" cy="793115"/>
            </a:xfrm>
            <a:custGeom>
              <a:avLst/>
              <a:gdLst/>
              <a:ahLst/>
              <a:cxnLst/>
              <a:rect l="l" t="t" r="r" b="b"/>
              <a:pathLst>
                <a:path w="793114" h="793114">
                  <a:moveTo>
                    <a:pt x="396279" y="792559"/>
                  </a:moveTo>
                  <a:lnTo>
                    <a:pt x="350065" y="789893"/>
                  </a:lnTo>
                  <a:lnTo>
                    <a:pt x="305416" y="782093"/>
                  </a:lnTo>
                  <a:lnTo>
                    <a:pt x="262631" y="769457"/>
                  </a:lnTo>
                  <a:lnTo>
                    <a:pt x="222006" y="752281"/>
                  </a:lnTo>
                  <a:lnTo>
                    <a:pt x="183838" y="730863"/>
                  </a:lnTo>
                  <a:lnTo>
                    <a:pt x="148427" y="705501"/>
                  </a:lnTo>
                  <a:lnTo>
                    <a:pt x="116067" y="676492"/>
                  </a:lnTo>
                  <a:lnTo>
                    <a:pt x="87058" y="644132"/>
                  </a:lnTo>
                  <a:lnTo>
                    <a:pt x="61696" y="608721"/>
                  </a:lnTo>
                  <a:lnTo>
                    <a:pt x="40278" y="570553"/>
                  </a:lnTo>
                  <a:lnTo>
                    <a:pt x="23102" y="529928"/>
                  </a:lnTo>
                  <a:lnTo>
                    <a:pt x="10466" y="487143"/>
                  </a:lnTo>
                  <a:lnTo>
                    <a:pt x="2666" y="442494"/>
                  </a:lnTo>
                  <a:lnTo>
                    <a:pt x="0" y="396279"/>
                  </a:lnTo>
                  <a:lnTo>
                    <a:pt x="2666" y="350065"/>
                  </a:lnTo>
                  <a:lnTo>
                    <a:pt x="10466" y="305416"/>
                  </a:lnTo>
                  <a:lnTo>
                    <a:pt x="23102" y="262631"/>
                  </a:lnTo>
                  <a:lnTo>
                    <a:pt x="40278" y="222006"/>
                  </a:lnTo>
                  <a:lnTo>
                    <a:pt x="61696" y="183838"/>
                  </a:lnTo>
                  <a:lnTo>
                    <a:pt x="87058" y="148427"/>
                  </a:lnTo>
                  <a:lnTo>
                    <a:pt x="116067" y="116067"/>
                  </a:lnTo>
                  <a:lnTo>
                    <a:pt x="148427" y="87058"/>
                  </a:lnTo>
                  <a:lnTo>
                    <a:pt x="183838" y="61696"/>
                  </a:lnTo>
                  <a:lnTo>
                    <a:pt x="222006" y="40278"/>
                  </a:lnTo>
                  <a:lnTo>
                    <a:pt x="262631" y="23102"/>
                  </a:lnTo>
                  <a:lnTo>
                    <a:pt x="305416" y="10466"/>
                  </a:lnTo>
                  <a:lnTo>
                    <a:pt x="350065" y="2666"/>
                  </a:lnTo>
                  <a:lnTo>
                    <a:pt x="396279" y="0"/>
                  </a:lnTo>
                  <a:lnTo>
                    <a:pt x="448368" y="3436"/>
                  </a:lnTo>
                  <a:lnTo>
                    <a:pt x="499123" y="13576"/>
                  </a:lnTo>
                  <a:lnTo>
                    <a:pt x="547929" y="30164"/>
                  </a:lnTo>
                  <a:lnTo>
                    <a:pt x="594170" y="52946"/>
                  </a:lnTo>
                  <a:lnTo>
                    <a:pt x="637229" y="81665"/>
                  </a:lnTo>
                  <a:lnTo>
                    <a:pt x="676492" y="116067"/>
                  </a:lnTo>
                  <a:lnTo>
                    <a:pt x="710894" y="155330"/>
                  </a:lnTo>
                  <a:lnTo>
                    <a:pt x="739613" y="198389"/>
                  </a:lnTo>
                  <a:lnTo>
                    <a:pt x="762394" y="244630"/>
                  </a:lnTo>
                  <a:lnTo>
                    <a:pt x="778983" y="293436"/>
                  </a:lnTo>
                  <a:lnTo>
                    <a:pt x="789123" y="344191"/>
                  </a:lnTo>
                  <a:lnTo>
                    <a:pt x="792559" y="396279"/>
                  </a:lnTo>
                  <a:lnTo>
                    <a:pt x="789893" y="442494"/>
                  </a:lnTo>
                  <a:lnTo>
                    <a:pt x="782093" y="487143"/>
                  </a:lnTo>
                  <a:lnTo>
                    <a:pt x="769457" y="529928"/>
                  </a:lnTo>
                  <a:lnTo>
                    <a:pt x="752281" y="570553"/>
                  </a:lnTo>
                  <a:lnTo>
                    <a:pt x="730863" y="608721"/>
                  </a:lnTo>
                  <a:lnTo>
                    <a:pt x="705501" y="644132"/>
                  </a:lnTo>
                  <a:lnTo>
                    <a:pt x="676492" y="676492"/>
                  </a:lnTo>
                  <a:lnTo>
                    <a:pt x="644132" y="705501"/>
                  </a:lnTo>
                  <a:lnTo>
                    <a:pt x="608720" y="730863"/>
                  </a:lnTo>
                  <a:lnTo>
                    <a:pt x="570553" y="752281"/>
                  </a:lnTo>
                  <a:lnTo>
                    <a:pt x="529928" y="769457"/>
                  </a:lnTo>
                  <a:lnTo>
                    <a:pt x="487143" y="782093"/>
                  </a:lnTo>
                  <a:lnTo>
                    <a:pt x="442494" y="789893"/>
                  </a:lnTo>
                  <a:lnTo>
                    <a:pt x="396279" y="792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0828" y="2583024"/>
              <a:ext cx="793115" cy="793115"/>
            </a:xfrm>
            <a:custGeom>
              <a:avLst/>
              <a:gdLst/>
              <a:ahLst/>
              <a:cxnLst/>
              <a:rect l="l" t="t" r="r" b="b"/>
              <a:pathLst>
                <a:path w="793114" h="793114">
                  <a:moveTo>
                    <a:pt x="0" y="396279"/>
                  </a:moveTo>
                  <a:lnTo>
                    <a:pt x="2666" y="350065"/>
                  </a:lnTo>
                  <a:lnTo>
                    <a:pt x="10466" y="305416"/>
                  </a:lnTo>
                  <a:lnTo>
                    <a:pt x="23102" y="262631"/>
                  </a:lnTo>
                  <a:lnTo>
                    <a:pt x="40278" y="222006"/>
                  </a:lnTo>
                  <a:lnTo>
                    <a:pt x="61696" y="183838"/>
                  </a:lnTo>
                  <a:lnTo>
                    <a:pt x="87058" y="148427"/>
                  </a:lnTo>
                  <a:lnTo>
                    <a:pt x="116067" y="116067"/>
                  </a:lnTo>
                  <a:lnTo>
                    <a:pt x="148427" y="87058"/>
                  </a:lnTo>
                  <a:lnTo>
                    <a:pt x="183838" y="61696"/>
                  </a:lnTo>
                  <a:lnTo>
                    <a:pt x="222006" y="40278"/>
                  </a:lnTo>
                  <a:lnTo>
                    <a:pt x="262631" y="23102"/>
                  </a:lnTo>
                  <a:lnTo>
                    <a:pt x="305416" y="10466"/>
                  </a:lnTo>
                  <a:lnTo>
                    <a:pt x="350065" y="2666"/>
                  </a:lnTo>
                  <a:lnTo>
                    <a:pt x="396279" y="0"/>
                  </a:lnTo>
                  <a:lnTo>
                    <a:pt x="448368" y="3436"/>
                  </a:lnTo>
                  <a:lnTo>
                    <a:pt x="499123" y="13576"/>
                  </a:lnTo>
                  <a:lnTo>
                    <a:pt x="547929" y="30164"/>
                  </a:lnTo>
                  <a:lnTo>
                    <a:pt x="594170" y="52946"/>
                  </a:lnTo>
                  <a:lnTo>
                    <a:pt x="637229" y="81665"/>
                  </a:lnTo>
                  <a:lnTo>
                    <a:pt x="676492" y="116067"/>
                  </a:lnTo>
                  <a:lnTo>
                    <a:pt x="710894" y="155330"/>
                  </a:lnTo>
                  <a:lnTo>
                    <a:pt x="739613" y="198389"/>
                  </a:lnTo>
                  <a:lnTo>
                    <a:pt x="762394" y="244630"/>
                  </a:lnTo>
                  <a:lnTo>
                    <a:pt x="778983" y="293436"/>
                  </a:lnTo>
                  <a:lnTo>
                    <a:pt x="789123" y="344191"/>
                  </a:lnTo>
                  <a:lnTo>
                    <a:pt x="792559" y="396279"/>
                  </a:lnTo>
                  <a:lnTo>
                    <a:pt x="789893" y="442494"/>
                  </a:lnTo>
                  <a:lnTo>
                    <a:pt x="782093" y="487143"/>
                  </a:lnTo>
                  <a:lnTo>
                    <a:pt x="769457" y="529928"/>
                  </a:lnTo>
                  <a:lnTo>
                    <a:pt x="752281" y="570553"/>
                  </a:lnTo>
                  <a:lnTo>
                    <a:pt x="730863" y="608721"/>
                  </a:lnTo>
                  <a:lnTo>
                    <a:pt x="705501" y="644132"/>
                  </a:lnTo>
                  <a:lnTo>
                    <a:pt x="676492" y="676492"/>
                  </a:lnTo>
                  <a:lnTo>
                    <a:pt x="644132" y="705501"/>
                  </a:lnTo>
                  <a:lnTo>
                    <a:pt x="608721" y="730863"/>
                  </a:lnTo>
                  <a:lnTo>
                    <a:pt x="570553" y="752281"/>
                  </a:lnTo>
                  <a:lnTo>
                    <a:pt x="529928" y="769457"/>
                  </a:lnTo>
                  <a:lnTo>
                    <a:pt x="487143" y="782093"/>
                  </a:lnTo>
                  <a:lnTo>
                    <a:pt x="442494" y="789893"/>
                  </a:lnTo>
                  <a:lnTo>
                    <a:pt x="396279" y="792559"/>
                  </a:lnTo>
                  <a:lnTo>
                    <a:pt x="350065" y="789893"/>
                  </a:lnTo>
                  <a:lnTo>
                    <a:pt x="305416" y="782093"/>
                  </a:lnTo>
                  <a:lnTo>
                    <a:pt x="262631" y="769457"/>
                  </a:lnTo>
                  <a:lnTo>
                    <a:pt x="222006" y="752281"/>
                  </a:lnTo>
                  <a:lnTo>
                    <a:pt x="183838" y="730863"/>
                  </a:lnTo>
                  <a:lnTo>
                    <a:pt x="148427" y="705501"/>
                  </a:lnTo>
                  <a:lnTo>
                    <a:pt x="116067" y="676492"/>
                  </a:lnTo>
                  <a:lnTo>
                    <a:pt x="87058" y="644132"/>
                  </a:lnTo>
                  <a:lnTo>
                    <a:pt x="61696" y="608721"/>
                  </a:lnTo>
                  <a:lnTo>
                    <a:pt x="40278" y="570553"/>
                  </a:lnTo>
                  <a:lnTo>
                    <a:pt x="23102" y="529928"/>
                  </a:lnTo>
                  <a:lnTo>
                    <a:pt x="10466" y="487143"/>
                  </a:lnTo>
                  <a:lnTo>
                    <a:pt x="2666" y="442494"/>
                  </a:lnTo>
                  <a:lnTo>
                    <a:pt x="0" y="396279"/>
                  </a:lnTo>
                  <a:close/>
                </a:path>
              </a:pathLst>
            </a:custGeom>
            <a:ln w="9524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6554" y="3574473"/>
              <a:ext cx="8393101" cy="7111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00274" y="3533792"/>
              <a:ext cx="793115" cy="793115"/>
            </a:xfrm>
            <a:custGeom>
              <a:avLst/>
              <a:gdLst/>
              <a:ahLst/>
              <a:cxnLst/>
              <a:rect l="l" t="t" r="r" b="b"/>
              <a:pathLst>
                <a:path w="793114" h="793114">
                  <a:moveTo>
                    <a:pt x="396279" y="792559"/>
                  </a:moveTo>
                  <a:lnTo>
                    <a:pt x="350065" y="789893"/>
                  </a:lnTo>
                  <a:lnTo>
                    <a:pt x="305416" y="782093"/>
                  </a:lnTo>
                  <a:lnTo>
                    <a:pt x="262631" y="769457"/>
                  </a:lnTo>
                  <a:lnTo>
                    <a:pt x="222006" y="752281"/>
                  </a:lnTo>
                  <a:lnTo>
                    <a:pt x="183838" y="730863"/>
                  </a:lnTo>
                  <a:lnTo>
                    <a:pt x="148427" y="705501"/>
                  </a:lnTo>
                  <a:lnTo>
                    <a:pt x="116067" y="676491"/>
                  </a:lnTo>
                  <a:lnTo>
                    <a:pt x="87058" y="644132"/>
                  </a:lnTo>
                  <a:lnTo>
                    <a:pt x="61696" y="608720"/>
                  </a:lnTo>
                  <a:lnTo>
                    <a:pt x="40278" y="570553"/>
                  </a:lnTo>
                  <a:lnTo>
                    <a:pt x="23102" y="529928"/>
                  </a:lnTo>
                  <a:lnTo>
                    <a:pt x="10466" y="487143"/>
                  </a:lnTo>
                  <a:lnTo>
                    <a:pt x="2666" y="442494"/>
                  </a:lnTo>
                  <a:lnTo>
                    <a:pt x="0" y="396279"/>
                  </a:lnTo>
                  <a:lnTo>
                    <a:pt x="2666" y="350065"/>
                  </a:lnTo>
                  <a:lnTo>
                    <a:pt x="10466" y="305416"/>
                  </a:lnTo>
                  <a:lnTo>
                    <a:pt x="23102" y="262630"/>
                  </a:lnTo>
                  <a:lnTo>
                    <a:pt x="40278" y="222005"/>
                  </a:lnTo>
                  <a:lnTo>
                    <a:pt x="61696" y="183838"/>
                  </a:lnTo>
                  <a:lnTo>
                    <a:pt x="87058" y="148426"/>
                  </a:lnTo>
                  <a:lnTo>
                    <a:pt x="116067" y="116067"/>
                  </a:lnTo>
                  <a:lnTo>
                    <a:pt x="148427" y="87058"/>
                  </a:lnTo>
                  <a:lnTo>
                    <a:pt x="183838" y="61695"/>
                  </a:lnTo>
                  <a:lnTo>
                    <a:pt x="222006" y="40278"/>
                  </a:lnTo>
                  <a:lnTo>
                    <a:pt x="262631" y="23102"/>
                  </a:lnTo>
                  <a:lnTo>
                    <a:pt x="305416" y="10466"/>
                  </a:lnTo>
                  <a:lnTo>
                    <a:pt x="350065" y="2666"/>
                  </a:lnTo>
                  <a:lnTo>
                    <a:pt x="396279" y="0"/>
                  </a:lnTo>
                  <a:lnTo>
                    <a:pt x="448368" y="3436"/>
                  </a:lnTo>
                  <a:lnTo>
                    <a:pt x="499123" y="13576"/>
                  </a:lnTo>
                  <a:lnTo>
                    <a:pt x="547929" y="30164"/>
                  </a:lnTo>
                  <a:lnTo>
                    <a:pt x="594170" y="52946"/>
                  </a:lnTo>
                  <a:lnTo>
                    <a:pt x="637229" y="81665"/>
                  </a:lnTo>
                  <a:lnTo>
                    <a:pt x="676492" y="116067"/>
                  </a:lnTo>
                  <a:lnTo>
                    <a:pt x="710894" y="155329"/>
                  </a:lnTo>
                  <a:lnTo>
                    <a:pt x="739613" y="198389"/>
                  </a:lnTo>
                  <a:lnTo>
                    <a:pt x="762394" y="244629"/>
                  </a:lnTo>
                  <a:lnTo>
                    <a:pt x="778983" y="293435"/>
                  </a:lnTo>
                  <a:lnTo>
                    <a:pt x="789123" y="344191"/>
                  </a:lnTo>
                  <a:lnTo>
                    <a:pt x="792559" y="396279"/>
                  </a:lnTo>
                  <a:lnTo>
                    <a:pt x="789893" y="442494"/>
                  </a:lnTo>
                  <a:lnTo>
                    <a:pt x="782093" y="487143"/>
                  </a:lnTo>
                  <a:lnTo>
                    <a:pt x="769457" y="529928"/>
                  </a:lnTo>
                  <a:lnTo>
                    <a:pt x="752281" y="570553"/>
                  </a:lnTo>
                  <a:lnTo>
                    <a:pt x="730863" y="608720"/>
                  </a:lnTo>
                  <a:lnTo>
                    <a:pt x="705501" y="644132"/>
                  </a:lnTo>
                  <a:lnTo>
                    <a:pt x="676492" y="676491"/>
                  </a:lnTo>
                  <a:lnTo>
                    <a:pt x="644132" y="705501"/>
                  </a:lnTo>
                  <a:lnTo>
                    <a:pt x="608721" y="730863"/>
                  </a:lnTo>
                  <a:lnTo>
                    <a:pt x="570553" y="752281"/>
                  </a:lnTo>
                  <a:lnTo>
                    <a:pt x="529928" y="769457"/>
                  </a:lnTo>
                  <a:lnTo>
                    <a:pt x="487143" y="782093"/>
                  </a:lnTo>
                  <a:lnTo>
                    <a:pt x="442494" y="789893"/>
                  </a:lnTo>
                  <a:lnTo>
                    <a:pt x="396279" y="792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0274" y="3533792"/>
              <a:ext cx="793115" cy="793115"/>
            </a:xfrm>
            <a:custGeom>
              <a:avLst/>
              <a:gdLst/>
              <a:ahLst/>
              <a:cxnLst/>
              <a:rect l="l" t="t" r="r" b="b"/>
              <a:pathLst>
                <a:path w="793114" h="793114">
                  <a:moveTo>
                    <a:pt x="0" y="396279"/>
                  </a:moveTo>
                  <a:lnTo>
                    <a:pt x="2666" y="350065"/>
                  </a:lnTo>
                  <a:lnTo>
                    <a:pt x="10466" y="305416"/>
                  </a:lnTo>
                  <a:lnTo>
                    <a:pt x="23102" y="262630"/>
                  </a:lnTo>
                  <a:lnTo>
                    <a:pt x="40278" y="222005"/>
                  </a:lnTo>
                  <a:lnTo>
                    <a:pt x="61696" y="183838"/>
                  </a:lnTo>
                  <a:lnTo>
                    <a:pt x="87058" y="148426"/>
                  </a:lnTo>
                  <a:lnTo>
                    <a:pt x="116067" y="116067"/>
                  </a:lnTo>
                  <a:lnTo>
                    <a:pt x="148427" y="87058"/>
                  </a:lnTo>
                  <a:lnTo>
                    <a:pt x="183838" y="61695"/>
                  </a:lnTo>
                  <a:lnTo>
                    <a:pt x="222006" y="40278"/>
                  </a:lnTo>
                  <a:lnTo>
                    <a:pt x="262631" y="23102"/>
                  </a:lnTo>
                  <a:lnTo>
                    <a:pt x="305416" y="10466"/>
                  </a:lnTo>
                  <a:lnTo>
                    <a:pt x="350065" y="2666"/>
                  </a:lnTo>
                  <a:lnTo>
                    <a:pt x="396279" y="0"/>
                  </a:lnTo>
                  <a:lnTo>
                    <a:pt x="448368" y="3436"/>
                  </a:lnTo>
                  <a:lnTo>
                    <a:pt x="499123" y="13576"/>
                  </a:lnTo>
                  <a:lnTo>
                    <a:pt x="547929" y="30164"/>
                  </a:lnTo>
                  <a:lnTo>
                    <a:pt x="594170" y="52946"/>
                  </a:lnTo>
                  <a:lnTo>
                    <a:pt x="637229" y="81665"/>
                  </a:lnTo>
                  <a:lnTo>
                    <a:pt x="676492" y="116067"/>
                  </a:lnTo>
                  <a:lnTo>
                    <a:pt x="710894" y="155329"/>
                  </a:lnTo>
                  <a:lnTo>
                    <a:pt x="739613" y="198389"/>
                  </a:lnTo>
                  <a:lnTo>
                    <a:pt x="762394" y="244629"/>
                  </a:lnTo>
                  <a:lnTo>
                    <a:pt x="778983" y="293435"/>
                  </a:lnTo>
                  <a:lnTo>
                    <a:pt x="789123" y="344191"/>
                  </a:lnTo>
                  <a:lnTo>
                    <a:pt x="792559" y="396279"/>
                  </a:lnTo>
                  <a:lnTo>
                    <a:pt x="789893" y="442494"/>
                  </a:lnTo>
                  <a:lnTo>
                    <a:pt x="782093" y="487143"/>
                  </a:lnTo>
                  <a:lnTo>
                    <a:pt x="769457" y="529928"/>
                  </a:lnTo>
                  <a:lnTo>
                    <a:pt x="752281" y="570553"/>
                  </a:lnTo>
                  <a:lnTo>
                    <a:pt x="730863" y="608720"/>
                  </a:lnTo>
                  <a:lnTo>
                    <a:pt x="705501" y="644132"/>
                  </a:lnTo>
                  <a:lnTo>
                    <a:pt x="676492" y="676491"/>
                  </a:lnTo>
                  <a:lnTo>
                    <a:pt x="644132" y="705501"/>
                  </a:lnTo>
                  <a:lnTo>
                    <a:pt x="608721" y="730863"/>
                  </a:lnTo>
                  <a:lnTo>
                    <a:pt x="570553" y="752281"/>
                  </a:lnTo>
                  <a:lnTo>
                    <a:pt x="529928" y="769457"/>
                  </a:lnTo>
                  <a:lnTo>
                    <a:pt x="487143" y="782093"/>
                  </a:lnTo>
                  <a:lnTo>
                    <a:pt x="442494" y="789893"/>
                  </a:lnTo>
                  <a:lnTo>
                    <a:pt x="396279" y="792559"/>
                  </a:lnTo>
                  <a:lnTo>
                    <a:pt x="350065" y="789893"/>
                  </a:lnTo>
                  <a:lnTo>
                    <a:pt x="305416" y="782093"/>
                  </a:lnTo>
                  <a:lnTo>
                    <a:pt x="262631" y="769457"/>
                  </a:lnTo>
                  <a:lnTo>
                    <a:pt x="222006" y="752281"/>
                  </a:lnTo>
                  <a:lnTo>
                    <a:pt x="183838" y="730863"/>
                  </a:lnTo>
                  <a:lnTo>
                    <a:pt x="148427" y="705501"/>
                  </a:lnTo>
                  <a:lnTo>
                    <a:pt x="116067" y="676491"/>
                  </a:lnTo>
                  <a:lnTo>
                    <a:pt x="87058" y="644132"/>
                  </a:lnTo>
                  <a:lnTo>
                    <a:pt x="61696" y="608720"/>
                  </a:lnTo>
                  <a:lnTo>
                    <a:pt x="40278" y="570553"/>
                  </a:lnTo>
                  <a:lnTo>
                    <a:pt x="23102" y="529928"/>
                  </a:lnTo>
                  <a:lnTo>
                    <a:pt x="10466" y="487143"/>
                  </a:lnTo>
                  <a:lnTo>
                    <a:pt x="2666" y="442494"/>
                  </a:lnTo>
                  <a:lnTo>
                    <a:pt x="0" y="396279"/>
                  </a:lnTo>
                  <a:close/>
                </a:path>
              </a:pathLst>
            </a:custGeom>
            <a:ln w="952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109" y="4563817"/>
              <a:ext cx="8532547" cy="6340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60828" y="4484560"/>
              <a:ext cx="793115" cy="793115"/>
            </a:xfrm>
            <a:custGeom>
              <a:avLst/>
              <a:gdLst/>
              <a:ahLst/>
              <a:cxnLst/>
              <a:rect l="l" t="t" r="r" b="b"/>
              <a:pathLst>
                <a:path w="793114" h="793114">
                  <a:moveTo>
                    <a:pt x="396279" y="792559"/>
                  </a:moveTo>
                  <a:lnTo>
                    <a:pt x="350065" y="789893"/>
                  </a:lnTo>
                  <a:lnTo>
                    <a:pt x="305416" y="782093"/>
                  </a:lnTo>
                  <a:lnTo>
                    <a:pt x="262631" y="769457"/>
                  </a:lnTo>
                  <a:lnTo>
                    <a:pt x="222006" y="752281"/>
                  </a:lnTo>
                  <a:lnTo>
                    <a:pt x="183838" y="730863"/>
                  </a:lnTo>
                  <a:lnTo>
                    <a:pt x="148427" y="705501"/>
                  </a:lnTo>
                  <a:lnTo>
                    <a:pt x="116067" y="676492"/>
                  </a:lnTo>
                  <a:lnTo>
                    <a:pt x="87058" y="644132"/>
                  </a:lnTo>
                  <a:lnTo>
                    <a:pt x="61696" y="608721"/>
                  </a:lnTo>
                  <a:lnTo>
                    <a:pt x="40278" y="570553"/>
                  </a:lnTo>
                  <a:lnTo>
                    <a:pt x="23102" y="529928"/>
                  </a:lnTo>
                  <a:lnTo>
                    <a:pt x="10466" y="487143"/>
                  </a:lnTo>
                  <a:lnTo>
                    <a:pt x="2666" y="442494"/>
                  </a:lnTo>
                  <a:lnTo>
                    <a:pt x="0" y="396279"/>
                  </a:lnTo>
                  <a:lnTo>
                    <a:pt x="2666" y="350065"/>
                  </a:lnTo>
                  <a:lnTo>
                    <a:pt x="10466" y="305416"/>
                  </a:lnTo>
                  <a:lnTo>
                    <a:pt x="23102" y="262631"/>
                  </a:lnTo>
                  <a:lnTo>
                    <a:pt x="40278" y="222006"/>
                  </a:lnTo>
                  <a:lnTo>
                    <a:pt x="61696" y="183839"/>
                  </a:lnTo>
                  <a:lnTo>
                    <a:pt x="87058" y="148427"/>
                  </a:lnTo>
                  <a:lnTo>
                    <a:pt x="116067" y="116067"/>
                  </a:lnTo>
                  <a:lnTo>
                    <a:pt x="148427" y="87058"/>
                  </a:lnTo>
                  <a:lnTo>
                    <a:pt x="183838" y="61696"/>
                  </a:lnTo>
                  <a:lnTo>
                    <a:pt x="222006" y="40278"/>
                  </a:lnTo>
                  <a:lnTo>
                    <a:pt x="262631" y="23102"/>
                  </a:lnTo>
                  <a:lnTo>
                    <a:pt x="305416" y="10466"/>
                  </a:lnTo>
                  <a:lnTo>
                    <a:pt x="350065" y="2666"/>
                  </a:lnTo>
                  <a:lnTo>
                    <a:pt x="396279" y="0"/>
                  </a:lnTo>
                  <a:lnTo>
                    <a:pt x="448368" y="3436"/>
                  </a:lnTo>
                  <a:lnTo>
                    <a:pt x="499123" y="13576"/>
                  </a:lnTo>
                  <a:lnTo>
                    <a:pt x="547929" y="30165"/>
                  </a:lnTo>
                  <a:lnTo>
                    <a:pt x="594170" y="52946"/>
                  </a:lnTo>
                  <a:lnTo>
                    <a:pt x="637229" y="81665"/>
                  </a:lnTo>
                  <a:lnTo>
                    <a:pt x="676492" y="116067"/>
                  </a:lnTo>
                  <a:lnTo>
                    <a:pt x="710894" y="155330"/>
                  </a:lnTo>
                  <a:lnTo>
                    <a:pt x="739613" y="198389"/>
                  </a:lnTo>
                  <a:lnTo>
                    <a:pt x="762394" y="244630"/>
                  </a:lnTo>
                  <a:lnTo>
                    <a:pt x="778983" y="293436"/>
                  </a:lnTo>
                  <a:lnTo>
                    <a:pt x="789123" y="344191"/>
                  </a:lnTo>
                  <a:lnTo>
                    <a:pt x="792559" y="396279"/>
                  </a:lnTo>
                  <a:lnTo>
                    <a:pt x="789893" y="442494"/>
                  </a:lnTo>
                  <a:lnTo>
                    <a:pt x="782093" y="487143"/>
                  </a:lnTo>
                  <a:lnTo>
                    <a:pt x="769457" y="529928"/>
                  </a:lnTo>
                  <a:lnTo>
                    <a:pt x="752281" y="570553"/>
                  </a:lnTo>
                  <a:lnTo>
                    <a:pt x="730863" y="608721"/>
                  </a:lnTo>
                  <a:lnTo>
                    <a:pt x="705501" y="644132"/>
                  </a:lnTo>
                  <a:lnTo>
                    <a:pt x="676492" y="676492"/>
                  </a:lnTo>
                  <a:lnTo>
                    <a:pt x="644132" y="705501"/>
                  </a:lnTo>
                  <a:lnTo>
                    <a:pt x="608720" y="730863"/>
                  </a:lnTo>
                  <a:lnTo>
                    <a:pt x="570553" y="752281"/>
                  </a:lnTo>
                  <a:lnTo>
                    <a:pt x="529928" y="769457"/>
                  </a:lnTo>
                  <a:lnTo>
                    <a:pt x="487143" y="782093"/>
                  </a:lnTo>
                  <a:lnTo>
                    <a:pt x="442494" y="789893"/>
                  </a:lnTo>
                  <a:lnTo>
                    <a:pt x="396279" y="792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0828" y="4484561"/>
              <a:ext cx="793115" cy="793115"/>
            </a:xfrm>
            <a:custGeom>
              <a:avLst/>
              <a:gdLst/>
              <a:ahLst/>
              <a:cxnLst/>
              <a:rect l="l" t="t" r="r" b="b"/>
              <a:pathLst>
                <a:path w="793114" h="793114">
                  <a:moveTo>
                    <a:pt x="0" y="396279"/>
                  </a:moveTo>
                  <a:lnTo>
                    <a:pt x="2666" y="350065"/>
                  </a:lnTo>
                  <a:lnTo>
                    <a:pt x="10466" y="305416"/>
                  </a:lnTo>
                  <a:lnTo>
                    <a:pt x="23102" y="262631"/>
                  </a:lnTo>
                  <a:lnTo>
                    <a:pt x="40278" y="222006"/>
                  </a:lnTo>
                  <a:lnTo>
                    <a:pt x="61696" y="183839"/>
                  </a:lnTo>
                  <a:lnTo>
                    <a:pt x="87058" y="148427"/>
                  </a:lnTo>
                  <a:lnTo>
                    <a:pt x="116067" y="116067"/>
                  </a:lnTo>
                  <a:lnTo>
                    <a:pt x="148427" y="87058"/>
                  </a:lnTo>
                  <a:lnTo>
                    <a:pt x="183838" y="61696"/>
                  </a:lnTo>
                  <a:lnTo>
                    <a:pt x="222006" y="40278"/>
                  </a:lnTo>
                  <a:lnTo>
                    <a:pt x="262631" y="23102"/>
                  </a:lnTo>
                  <a:lnTo>
                    <a:pt x="305416" y="10466"/>
                  </a:lnTo>
                  <a:lnTo>
                    <a:pt x="350065" y="2666"/>
                  </a:lnTo>
                  <a:lnTo>
                    <a:pt x="396279" y="0"/>
                  </a:lnTo>
                  <a:lnTo>
                    <a:pt x="448368" y="3436"/>
                  </a:lnTo>
                  <a:lnTo>
                    <a:pt x="499123" y="13576"/>
                  </a:lnTo>
                  <a:lnTo>
                    <a:pt x="547929" y="30165"/>
                  </a:lnTo>
                  <a:lnTo>
                    <a:pt x="594170" y="52946"/>
                  </a:lnTo>
                  <a:lnTo>
                    <a:pt x="637229" y="81665"/>
                  </a:lnTo>
                  <a:lnTo>
                    <a:pt x="676492" y="116067"/>
                  </a:lnTo>
                  <a:lnTo>
                    <a:pt x="710894" y="155330"/>
                  </a:lnTo>
                  <a:lnTo>
                    <a:pt x="739613" y="198389"/>
                  </a:lnTo>
                  <a:lnTo>
                    <a:pt x="762394" y="244630"/>
                  </a:lnTo>
                  <a:lnTo>
                    <a:pt x="778983" y="293436"/>
                  </a:lnTo>
                  <a:lnTo>
                    <a:pt x="789123" y="344191"/>
                  </a:lnTo>
                  <a:lnTo>
                    <a:pt x="792559" y="396279"/>
                  </a:lnTo>
                  <a:lnTo>
                    <a:pt x="789893" y="442494"/>
                  </a:lnTo>
                  <a:lnTo>
                    <a:pt x="782093" y="487143"/>
                  </a:lnTo>
                  <a:lnTo>
                    <a:pt x="769457" y="529928"/>
                  </a:lnTo>
                  <a:lnTo>
                    <a:pt x="752281" y="570553"/>
                  </a:lnTo>
                  <a:lnTo>
                    <a:pt x="730863" y="608721"/>
                  </a:lnTo>
                  <a:lnTo>
                    <a:pt x="705501" y="644132"/>
                  </a:lnTo>
                  <a:lnTo>
                    <a:pt x="676492" y="676492"/>
                  </a:lnTo>
                  <a:lnTo>
                    <a:pt x="644132" y="705501"/>
                  </a:lnTo>
                  <a:lnTo>
                    <a:pt x="608721" y="730863"/>
                  </a:lnTo>
                  <a:lnTo>
                    <a:pt x="570553" y="752281"/>
                  </a:lnTo>
                  <a:lnTo>
                    <a:pt x="529928" y="769457"/>
                  </a:lnTo>
                  <a:lnTo>
                    <a:pt x="487143" y="782093"/>
                  </a:lnTo>
                  <a:lnTo>
                    <a:pt x="442494" y="789893"/>
                  </a:lnTo>
                  <a:lnTo>
                    <a:pt x="396279" y="792559"/>
                  </a:lnTo>
                  <a:lnTo>
                    <a:pt x="350065" y="789893"/>
                  </a:lnTo>
                  <a:lnTo>
                    <a:pt x="305416" y="782093"/>
                  </a:lnTo>
                  <a:lnTo>
                    <a:pt x="262631" y="769457"/>
                  </a:lnTo>
                  <a:lnTo>
                    <a:pt x="222006" y="752281"/>
                  </a:lnTo>
                  <a:lnTo>
                    <a:pt x="183838" y="730863"/>
                  </a:lnTo>
                  <a:lnTo>
                    <a:pt x="148427" y="705501"/>
                  </a:lnTo>
                  <a:lnTo>
                    <a:pt x="116067" y="676492"/>
                  </a:lnTo>
                  <a:lnTo>
                    <a:pt x="87058" y="644132"/>
                  </a:lnTo>
                  <a:lnTo>
                    <a:pt x="61696" y="608721"/>
                  </a:lnTo>
                  <a:lnTo>
                    <a:pt x="40278" y="570553"/>
                  </a:lnTo>
                  <a:lnTo>
                    <a:pt x="23102" y="529928"/>
                  </a:lnTo>
                  <a:lnTo>
                    <a:pt x="10466" y="487143"/>
                  </a:lnTo>
                  <a:lnTo>
                    <a:pt x="2666" y="442494"/>
                  </a:lnTo>
                  <a:lnTo>
                    <a:pt x="0" y="396279"/>
                  </a:lnTo>
                  <a:close/>
                </a:path>
              </a:pathLst>
            </a:custGeom>
            <a:ln w="9524">
              <a:solidFill>
                <a:srgbClr val="59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768" y="5514585"/>
              <a:ext cx="8986888" cy="634047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90600" y="337902"/>
            <a:ext cx="1028700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200" spc="-10" dirty="0"/>
              <a:t>Основна</a:t>
            </a:r>
            <a:r>
              <a:rPr sz="3200" spc="-140" dirty="0"/>
              <a:t> </a:t>
            </a:r>
            <a:r>
              <a:rPr sz="3200" spc="-70" dirty="0"/>
              <a:t>мета</a:t>
            </a:r>
            <a:r>
              <a:rPr sz="3200" spc="-155" dirty="0"/>
              <a:t> </a:t>
            </a:r>
            <a:r>
              <a:rPr sz="3200" spc="-10" dirty="0"/>
              <a:t>діяльності</a:t>
            </a:r>
            <a:endParaRPr sz="3200" dirty="0"/>
          </a:p>
          <a:p>
            <a:pPr algn="ctr">
              <a:lnSpc>
                <a:spcPts val="4105"/>
              </a:lnSpc>
            </a:pPr>
            <a:r>
              <a:rPr sz="3200" dirty="0"/>
              <a:t>у</a:t>
            </a:r>
            <a:r>
              <a:rPr sz="3200" spc="-160" dirty="0"/>
              <a:t> </a:t>
            </a:r>
            <a:r>
              <a:rPr sz="3200" spc="-10" dirty="0">
                <a:latin typeface="Calibri"/>
                <a:cs typeface="Calibri"/>
              </a:rPr>
              <a:t>2021/2022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30" dirty="0"/>
              <a:t>навчальному</a:t>
            </a:r>
            <a:r>
              <a:rPr sz="3200" spc="-130" dirty="0"/>
              <a:t> </a:t>
            </a:r>
            <a:r>
              <a:rPr sz="3200" spc="-15" dirty="0"/>
              <a:t>році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5402" y="1981200"/>
            <a:ext cx="8839199" cy="4365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Microsoft Sans Serif"/>
                <a:cs typeface="Microsoft Sans Serif"/>
              </a:rPr>
              <a:t>розбудова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внутрішньої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системи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забезпечення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якості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освіти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 dirty="0">
              <a:latin typeface="Microsoft Sans Serif"/>
              <a:cs typeface="Microsoft Sans Serif"/>
            </a:endParaRPr>
          </a:p>
          <a:p>
            <a:pPr marL="466725" marR="5080">
              <a:lnSpc>
                <a:spcPts val="1939"/>
              </a:lnSpc>
            </a:pPr>
            <a:r>
              <a:rPr sz="1800" spc="-10" dirty="0">
                <a:latin typeface="Microsoft Sans Serif"/>
                <a:cs typeface="Microsoft Sans Serif"/>
              </a:rPr>
              <a:t>створення </a:t>
            </a:r>
            <a:r>
              <a:rPr sz="1800" spc="-40" dirty="0">
                <a:latin typeface="Microsoft Sans Serif"/>
                <a:cs typeface="Microsoft Sans Serif"/>
              </a:rPr>
              <a:t>безпечного </a:t>
            </a:r>
            <a:r>
              <a:rPr sz="1800" spc="-10" dirty="0">
                <a:latin typeface="Microsoft Sans Serif"/>
                <a:cs typeface="Microsoft Sans Serif"/>
              </a:rPr>
              <a:t>та </a:t>
            </a:r>
            <a:r>
              <a:rPr sz="1800" spc="-30" dirty="0">
                <a:latin typeface="Microsoft Sans Serif"/>
                <a:cs typeface="Microsoft Sans Serif"/>
              </a:rPr>
              <a:t>комфортного </a:t>
            </a:r>
            <a:r>
              <a:rPr sz="1800" spc="-15" dirty="0">
                <a:latin typeface="Microsoft Sans Serif"/>
                <a:cs typeface="Microsoft Sans Serif"/>
              </a:rPr>
              <a:t>освітнього </a:t>
            </a:r>
            <a:r>
              <a:rPr sz="1800" spc="-10" dirty="0">
                <a:latin typeface="Microsoft Sans Serif"/>
                <a:cs typeface="Microsoft Sans Serif"/>
              </a:rPr>
              <a:t>середовища </a:t>
            </a:r>
            <a:r>
              <a:rPr sz="1800" spc="-5" dirty="0">
                <a:latin typeface="Microsoft Sans Serif"/>
                <a:cs typeface="Microsoft Sans Serif"/>
              </a:rPr>
              <a:t>ліцею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Microsoft Sans Serif"/>
                <a:cs typeface="Microsoft Sans Serif"/>
              </a:rPr>
              <a:t>для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забезпечення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реалізації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прав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громадян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здобуття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початкової</a:t>
            </a:r>
            <a:r>
              <a:rPr sz="1800" spc="-20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базової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та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повної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загальної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середньої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освіти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умовах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навчального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закладу</a:t>
            </a:r>
            <a:endParaRPr sz="1800" dirty="0">
              <a:latin typeface="Microsoft Sans Serif"/>
              <a:cs typeface="Microsoft Sans Serif"/>
            </a:endParaRPr>
          </a:p>
          <a:p>
            <a:pPr marL="606425" marR="268605">
              <a:lnSpc>
                <a:spcPts val="1939"/>
              </a:lnSpc>
              <a:spcBef>
                <a:spcPts val="1664"/>
              </a:spcBef>
            </a:pP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умовах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світової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пандемії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коронавірусу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Calibri"/>
                <a:cs typeface="Calibri"/>
              </a:rPr>
              <a:t>COVID-19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та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умовах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воєнного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стану </a:t>
            </a:r>
            <a:r>
              <a:rPr sz="1800" spc="-30" dirty="0">
                <a:latin typeface="Microsoft Sans Serif"/>
                <a:cs typeface="Microsoft Sans Serif"/>
              </a:rPr>
              <a:t>розбудувати </a:t>
            </a:r>
            <a:r>
              <a:rPr sz="1800" spc="-10" dirty="0">
                <a:latin typeface="Microsoft Sans Serif"/>
                <a:cs typeface="Microsoft Sans Serif"/>
              </a:rPr>
              <a:t>та </a:t>
            </a:r>
            <a:r>
              <a:rPr sz="1800" spc="-15" dirty="0">
                <a:latin typeface="Microsoft Sans Serif"/>
                <a:cs typeface="Microsoft Sans Serif"/>
              </a:rPr>
              <a:t>налагодити повноцінну </a:t>
            </a:r>
            <a:r>
              <a:rPr sz="1800" spc="-10" dirty="0">
                <a:latin typeface="Microsoft Sans Serif"/>
                <a:cs typeface="Microsoft Sans Serif"/>
              </a:rPr>
              <a:t>систему </a:t>
            </a:r>
            <a:r>
              <a:rPr sz="1800" spc="-20" dirty="0">
                <a:latin typeface="Microsoft Sans Serif"/>
                <a:cs typeface="Microsoft Sans Serif"/>
              </a:rPr>
              <a:t>навчання </a:t>
            </a:r>
            <a:r>
              <a:rPr sz="1800" spc="-75" dirty="0">
                <a:latin typeface="Microsoft Sans Serif"/>
                <a:cs typeface="Microsoft Sans Serif"/>
              </a:rPr>
              <a:t>з 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використанням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дистанційних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технологій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навчання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Microsoft Sans Serif"/>
              <a:cs typeface="Microsoft Sans Serif"/>
            </a:endParaRPr>
          </a:p>
          <a:p>
            <a:pPr marL="466725" marR="56515">
              <a:lnSpc>
                <a:spcPts val="2160"/>
              </a:lnSpc>
            </a:pPr>
            <a:r>
              <a:rPr sz="2000" spc="-20" dirty="0">
                <a:latin typeface="Microsoft Sans Serif"/>
                <a:cs typeface="Microsoft Sans Serif"/>
              </a:rPr>
              <a:t>ознайомлення </a:t>
            </a:r>
            <a:r>
              <a:rPr sz="2000" spc="-85" dirty="0">
                <a:latin typeface="Microsoft Sans Serif"/>
                <a:cs typeface="Microsoft Sans Serif"/>
              </a:rPr>
              <a:t>з </a:t>
            </a:r>
            <a:r>
              <a:rPr sz="2000" spc="-25" dirty="0">
                <a:latin typeface="Microsoft Sans Serif"/>
                <a:cs typeface="Microsoft Sans Serif"/>
              </a:rPr>
              <a:t>ключовими </a:t>
            </a:r>
            <a:r>
              <a:rPr sz="2000" spc="-30" dirty="0">
                <a:latin typeface="Microsoft Sans Serif"/>
                <a:cs typeface="Microsoft Sans Serif"/>
              </a:rPr>
              <a:t>акцентами </a:t>
            </a:r>
            <a:r>
              <a:rPr sz="2000" spc="-20" dirty="0">
                <a:latin typeface="Microsoft Sans Serif"/>
                <a:cs typeface="Microsoft Sans Serif"/>
              </a:rPr>
              <a:t>впровадження </a:t>
            </a:r>
            <a:r>
              <a:rPr sz="2000" spc="-25" dirty="0">
                <a:latin typeface="Microsoft Sans Serif"/>
                <a:cs typeface="Microsoft Sans Serif"/>
              </a:rPr>
              <a:t>державного </a:t>
            </a:r>
            <a:r>
              <a:rPr sz="2000" spc="-5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стандарту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базової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середньої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освіти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 dirty="0">
              <a:latin typeface="Microsoft Sans Serif"/>
              <a:cs typeface="Microsoft Sans Serif"/>
            </a:endParaRPr>
          </a:p>
          <a:p>
            <a:pPr marL="12700" marR="643255">
              <a:lnSpc>
                <a:spcPts val="2160"/>
              </a:lnSpc>
              <a:spcBef>
                <a:spcPts val="5"/>
              </a:spcBef>
            </a:pPr>
            <a:r>
              <a:rPr sz="2000" spc="-40" dirty="0">
                <a:latin typeface="Microsoft Sans Serif"/>
                <a:cs typeface="Microsoft Sans Serif"/>
              </a:rPr>
              <a:t>зміна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педагогічної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системи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роботи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колективу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відповідно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до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вимог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сьогодення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1727" y="5430566"/>
            <a:ext cx="802640" cy="802640"/>
            <a:chOff x="501726" y="5430566"/>
            <a:chExt cx="802640" cy="802640"/>
          </a:xfrm>
        </p:grpSpPr>
        <p:sp>
          <p:nvSpPr>
            <p:cNvPr id="21" name="object 21"/>
            <p:cNvSpPr/>
            <p:nvPr/>
          </p:nvSpPr>
          <p:spPr>
            <a:xfrm>
              <a:off x="506488" y="5435329"/>
              <a:ext cx="793115" cy="793115"/>
            </a:xfrm>
            <a:custGeom>
              <a:avLst/>
              <a:gdLst/>
              <a:ahLst/>
              <a:cxnLst/>
              <a:rect l="l" t="t" r="r" b="b"/>
              <a:pathLst>
                <a:path w="793115" h="793114">
                  <a:moveTo>
                    <a:pt x="396279" y="792559"/>
                  </a:moveTo>
                  <a:lnTo>
                    <a:pt x="350065" y="789893"/>
                  </a:lnTo>
                  <a:lnTo>
                    <a:pt x="305416" y="782093"/>
                  </a:lnTo>
                  <a:lnTo>
                    <a:pt x="262631" y="769457"/>
                  </a:lnTo>
                  <a:lnTo>
                    <a:pt x="222006" y="752281"/>
                  </a:lnTo>
                  <a:lnTo>
                    <a:pt x="183838" y="730863"/>
                  </a:lnTo>
                  <a:lnTo>
                    <a:pt x="148427" y="705501"/>
                  </a:lnTo>
                  <a:lnTo>
                    <a:pt x="116067" y="676492"/>
                  </a:lnTo>
                  <a:lnTo>
                    <a:pt x="87058" y="644132"/>
                  </a:lnTo>
                  <a:lnTo>
                    <a:pt x="61696" y="608720"/>
                  </a:lnTo>
                  <a:lnTo>
                    <a:pt x="40278" y="570553"/>
                  </a:lnTo>
                  <a:lnTo>
                    <a:pt x="23102" y="529928"/>
                  </a:lnTo>
                  <a:lnTo>
                    <a:pt x="10466" y="487143"/>
                  </a:lnTo>
                  <a:lnTo>
                    <a:pt x="2666" y="442494"/>
                  </a:lnTo>
                  <a:lnTo>
                    <a:pt x="0" y="396279"/>
                  </a:lnTo>
                  <a:lnTo>
                    <a:pt x="2666" y="350065"/>
                  </a:lnTo>
                  <a:lnTo>
                    <a:pt x="10466" y="305416"/>
                  </a:lnTo>
                  <a:lnTo>
                    <a:pt x="23102" y="262631"/>
                  </a:lnTo>
                  <a:lnTo>
                    <a:pt x="40278" y="222006"/>
                  </a:lnTo>
                  <a:lnTo>
                    <a:pt x="61696" y="183838"/>
                  </a:lnTo>
                  <a:lnTo>
                    <a:pt x="87058" y="148427"/>
                  </a:lnTo>
                  <a:lnTo>
                    <a:pt x="116067" y="116067"/>
                  </a:lnTo>
                  <a:lnTo>
                    <a:pt x="148427" y="87058"/>
                  </a:lnTo>
                  <a:lnTo>
                    <a:pt x="183838" y="61696"/>
                  </a:lnTo>
                  <a:lnTo>
                    <a:pt x="222006" y="40278"/>
                  </a:lnTo>
                  <a:lnTo>
                    <a:pt x="262631" y="23102"/>
                  </a:lnTo>
                  <a:lnTo>
                    <a:pt x="305416" y="10466"/>
                  </a:lnTo>
                  <a:lnTo>
                    <a:pt x="350065" y="2666"/>
                  </a:lnTo>
                  <a:lnTo>
                    <a:pt x="396279" y="0"/>
                  </a:lnTo>
                  <a:lnTo>
                    <a:pt x="448368" y="3436"/>
                  </a:lnTo>
                  <a:lnTo>
                    <a:pt x="499123" y="13576"/>
                  </a:lnTo>
                  <a:lnTo>
                    <a:pt x="547929" y="30165"/>
                  </a:lnTo>
                  <a:lnTo>
                    <a:pt x="594170" y="52946"/>
                  </a:lnTo>
                  <a:lnTo>
                    <a:pt x="637229" y="81665"/>
                  </a:lnTo>
                  <a:lnTo>
                    <a:pt x="676492" y="116067"/>
                  </a:lnTo>
                  <a:lnTo>
                    <a:pt x="710894" y="155330"/>
                  </a:lnTo>
                  <a:lnTo>
                    <a:pt x="739613" y="198389"/>
                  </a:lnTo>
                  <a:lnTo>
                    <a:pt x="762394" y="244630"/>
                  </a:lnTo>
                  <a:lnTo>
                    <a:pt x="778983" y="293436"/>
                  </a:lnTo>
                  <a:lnTo>
                    <a:pt x="789123" y="344191"/>
                  </a:lnTo>
                  <a:lnTo>
                    <a:pt x="792559" y="396279"/>
                  </a:lnTo>
                  <a:lnTo>
                    <a:pt x="789893" y="442494"/>
                  </a:lnTo>
                  <a:lnTo>
                    <a:pt x="782093" y="487143"/>
                  </a:lnTo>
                  <a:lnTo>
                    <a:pt x="769457" y="529928"/>
                  </a:lnTo>
                  <a:lnTo>
                    <a:pt x="752281" y="570553"/>
                  </a:lnTo>
                  <a:lnTo>
                    <a:pt x="730863" y="608720"/>
                  </a:lnTo>
                  <a:lnTo>
                    <a:pt x="705501" y="644132"/>
                  </a:lnTo>
                  <a:lnTo>
                    <a:pt x="676492" y="676492"/>
                  </a:lnTo>
                  <a:lnTo>
                    <a:pt x="644132" y="705501"/>
                  </a:lnTo>
                  <a:lnTo>
                    <a:pt x="608721" y="730863"/>
                  </a:lnTo>
                  <a:lnTo>
                    <a:pt x="570553" y="752281"/>
                  </a:lnTo>
                  <a:lnTo>
                    <a:pt x="529928" y="769457"/>
                  </a:lnTo>
                  <a:lnTo>
                    <a:pt x="487143" y="782093"/>
                  </a:lnTo>
                  <a:lnTo>
                    <a:pt x="442494" y="789893"/>
                  </a:lnTo>
                  <a:lnTo>
                    <a:pt x="396279" y="792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6488" y="5435329"/>
              <a:ext cx="793115" cy="793115"/>
            </a:xfrm>
            <a:custGeom>
              <a:avLst/>
              <a:gdLst/>
              <a:ahLst/>
              <a:cxnLst/>
              <a:rect l="l" t="t" r="r" b="b"/>
              <a:pathLst>
                <a:path w="793115" h="793114">
                  <a:moveTo>
                    <a:pt x="0" y="396279"/>
                  </a:moveTo>
                  <a:lnTo>
                    <a:pt x="2666" y="350065"/>
                  </a:lnTo>
                  <a:lnTo>
                    <a:pt x="10466" y="305416"/>
                  </a:lnTo>
                  <a:lnTo>
                    <a:pt x="23102" y="262631"/>
                  </a:lnTo>
                  <a:lnTo>
                    <a:pt x="40278" y="222006"/>
                  </a:lnTo>
                  <a:lnTo>
                    <a:pt x="61696" y="183838"/>
                  </a:lnTo>
                  <a:lnTo>
                    <a:pt x="87058" y="148427"/>
                  </a:lnTo>
                  <a:lnTo>
                    <a:pt x="116067" y="116067"/>
                  </a:lnTo>
                  <a:lnTo>
                    <a:pt x="148427" y="87058"/>
                  </a:lnTo>
                  <a:lnTo>
                    <a:pt x="183838" y="61696"/>
                  </a:lnTo>
                  <a:lnTo>
                    <a:pt x="222006" y="40278"/>
                  </a:lnTo>
                  <a:lnTo>
                    <a:pt x="262631" y="23102"/>
                  </a:lnTo>
                  <a:lnTo>
                    <a:pt x="305416" y="10466"/>
                  </a:lnTo>
                  <a:lnTo>
                    <a:pt x="350065" y="2666"/>
                  </a:lnTo>
                  <a:lnTo>
                    <a:pt x="396279" y="0"/>
                  </a:lnTo>
                  <a:lnTo>
                    <a:pt x="448368" y="3436"/>
                  </a:lnTo>
                  <a:lnTo>
                    <a:pt x="499123" y="13576"/>
                  </a:lnTo>
                  <a:lnTo>
                    <a:pt x="547929" y="30165"/>
                  </a:lnTo>
                  <a:lnTo>
                    <a:pt x="594170" y="52946"/>
                  </a:lnTo>
                  <a:lnTo>
                    <a:pt x="637229" y="81665"/>
                  </a:lnTo>
                  <a:lnTo>
                    <a:pt x="676492" y="116067"/>
                  </a:lnTo>
                  <a:lnTo>
                    <a:pt x="710894" y="155330"/>
                  </a:lnTo>
                  <a:lnTo>
                    <a:pt x="739613" y="198389"/>
                  </a:lnTo>
                  <a:lnTo>
                    <a:pt x="762394" y="244630"/>
                  </a:lnTo>
                  <a:lnTo>
                    <a:pt x="778983" y="293436"/>
                  </a:lnTo>
                  <a:lnTo>
                    <a:pt x="789123" y="344191"/>
                  </a:lnTo>
                  <a:lnTo>
                    <a:pt x="792559" y="396279"/>
                  </a:lnTo>
                  <a:lnTo>
                    <a:pt x="789893" y="442494"/>
                  </a:lnTo>
                  <a:lnTo>
                    <a:pt x="782093" y="487143"/>
                  </a:lnTo>
                  <a:lnTo>
                    <a:pt x="769457" y="529928"/>
                  </a:lnTo>
                  <a:lnTo>
                    <a:pt x="752281" y="570553"/>
                  </a:lnTo>
                  <a:lnTo>
                    <a:pt x="730863" y="608720"/>
                  </a:lnTo>
                  <a:lnTo>
                    <a:pt x="705501" y="644132"/>
                  </a:lnTo>
                  <a:lnTo>
                    <a:pt x="676492" y="676492"/>
                  </a:lnTo>
                  <a:lnTo>
                    <a:pt x="644132" y="705501"/>
                  </a:lnTo>
                  <a:lnTo>
                    <a:pt x="608721" y="730863"/>
                  </a:lnTo>
                  <a:lnTo>
                    <a:pt x="570553" y="752281"/>
                  </a:lnTo>
                  <a:lnTo>
                    <a:pt x="529928" y="769457"/>
                  </a:lnTo>
                  <a:lnTo>
                    <a:pt x="487143" y="782093"/>
                  </a:lnTo>
                  <a:lnTo>
                    <a:pt x="442494" y="789893"/>
                  </a:lnTo>
                  <a:lnTo>
                    <a:pt x="396279" y="792559"/>
                  </a:lnTo>
                  <a:lnTo>
                    <a:pt x="350065" y="789893"/>
                  </a:lnTo>
                  <a:lnTo>
                    <a:pt x="305416" y="782093"/>
                  </a:lnTo>
                  <a:lnTo>
                    <a:pt x="262631" y="769457"/>
                  </a:lnTo>
                  <a:lnTo>
                    <a:pt x="222006" y="752281"/>
                  </a:lnTo>
                  <a:lnTo>
                    <a:pt x="183838" y="730863"/>
                  </a:lnTo>
                  <a:lnTo>
                    <a:pt x="148427" y="705501"/>
                  </a:lnTo>
                  <a:lnTo>
                    <a:pt x="116067" y="676492"/>
                  </a:lnTo>
                  <a:lnTo>
                    <a:pt x="87058" y="644132"/>
                  </a:lnTo>
                  <a:lnTo>
                    <a:pt x="61696" y="608720"/>
                  </a:lnTo>
                  <a:lnTo>
                    <a:pt x="40278" y="570553"/>
                  </a:lnTo>
                  <a:lnTo>
                    <a:pt x="23102" y="529928"/>
                  </a:lnTo>
                  <a:lnTo>
                    <a:pt x="10466" y="487143"/>
                  </a:lnTo>
                  <a:lnTo>
                    <a:pt x="2666" y="442494"/>
                  </a:lnTo>
                  <a:lnTo>
                    <a:pt x="0" y="396279"/>
                  </a:lnTo>
                  <a:close/>
                </a:path>
              </a:pathLst>
            </a:custGeom>
            <a:ln w="9524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Фінансування ліцею</a:t>
            </a:r>
            <a:endParaRPr lang="uk-UA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112014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5447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З метою </a:t>
            </a:r>
            <a:r>
              <a:rPr lang="ru-RU" b="1" dirty="0" smtClean="0">
                <a:solidFill>
                  <a:srgbClr val="0070C0"/>
                </a:solidFill>
              </a:rPr>
              <a:t>оцінки якості освітніх </a:t>
            </a:r>
            <a:r>
              <a:rPr lang="ru-RU" b="1" dirty="0" err="1" smtClean="0">
                <a:solidFill>
                  <a:srgbClr val="0070C0"/>
                </a:solidFill>
              </a:rPr>
              <a:t>і</a:t>
            </a:r>
            <a:r>
              <a:rPr lang="ru-RU" b="1" dirty="0" smtClean="0">
                <a:solidFill>
                  <a:srgbClr val="0070C0"/>
                </a:solidFill>
              </a:rPr>
              <a:t> управлінських процесів та напрацювання рекомендацій щодо вдосконалення своєї діяльності нами було проведено моніторинги: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819400"/>
            <a:ext cx="10972800" cy="3306767"/>
          </a:xfrm>
        </p:spPr>
        <p:txBody>
          <a:bodyPr/>
          <a:lstStyle/>
          <a:p>
            <a:r>
              <a:rPr lang="uk-UA" dirty="0" smtClean="0"/>
              <a:t>Анкетування здобувачів освіти, їх батьків щодо реалізації завдань закладу освіти.</a:t>
            </a:r>
          </a:p>
          <a:p>
            <a:r>
              <a:rPr lang="uk-UA" dirty="0" smtClean="0"/>
              <a:t>Анкетування батьків здобувачів освіти щодо якості  дистанційного навчання.</a:t>
            </a:r>
          </a:p>
          <a:p>
            <a:r>
              <a:rPr lang="uk-UA" dirty="0" smtClean="0"/>
              <a:t>Анкетування педагогічних працівників щодо оцінки діяльності ліцею.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1. Здобувачі освіти з задоволенням відвідують ліцей (відповіді батьків і дітей співпадають)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779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 </a:t>
            </a:r>
            <a:r>
              <a:rPr lang="uk-UA" sz="4000" dirty="0" smtClean="0"/>
              <a:t>Керівництво відкрите до спілкування, завжди вдається знайти спільну мову та взаєморозуміння.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109728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3. Учителі справедливо оцінюють навчальні досягнення здобувачів освіти: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Учителі справедливо оцінюють навчальні досягнення здобувачів освіти: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Оцінка освітнього середовища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0070C0"/>
                </a:solidFill>
              </a:rPr>
              <a:t>Проблемні питання закладу (на думку учасників освітнього процесу):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12014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Потребують оновлення, вдосконалення, трансформації, пошуку нових форм та методів:</a:t>
            </a:r>
          </a:p>
          <a:p>
            <a:pPr>
              <a:buFont typeface="Arial" charset="0"/>
              <a:buChar char="•"/>
            </a:pPr>
            <a:r>
              <a:rPr lang="uk-UA" dirty="0" smtClean="0"/>
              <a:t>Організація харчування;</a:t>
            </a:r>
          </a:p>
          <a:p>
            <a:pPr>
              <a:buFont typeface="Arial" charset="0"/>
              <a:buChar char="•"/>
            </a:pPr>
            <a:r>
              <a:rPr lang="uk-UA" dirty="0" smtClean="0"/>
              <a:t>Організація виховної роботи;</a:t>
            </a:r>
          </a:p>
          <a:p>
            <a:pPr>
              <a:buFont typeface="Arial" charset="0"/>
              <a:buChar char="•"/>
            </a:pPr>
            <a:r>
              <a:rPr lang="uk-UA" dirty="0" smtClean="0"/>
              <a:t>Діяльність психологічної служби в зв’язку з воєнним станом;</a:t>
            </a:r>
          </a:p>
          <a:p>
            <a:pPr>
              <a:buFont typeface="Arial" charset="0"/>
              <a:buChar char="•"/>
            </a:pPr>
            <a:r>
              <a:rPr lang="uk-UA" dirty="0" smtClean="0"/>
              <a:t>Організація дистанційної форми навчання;</a:t>
            </a:r>
          </a:p>
          <a:p>
            <a:pPr>
              <a:buFont typeface="Arial" charset="0"/>
              <a:buChar char="•"/>
            </a:pPr>
            <a:r>
              <a:rPr lang="uk-UA" dirty="0" smtClean="0"/>
              <a:t>Організація інклюзивної форми навчання;</a:t>
            </a:r>
          </a:p>
          <a:p>
            <a:pPr>
              <a:buFont typeface="Arial" charset="0"/>
              <a:buChar char="•"/>
            </a:pPr>
            <a:r>
              <a:rPr lang="uk-UA" dirty="0" smtClean="0"/>
              <a:t>Діяльність </a:t>
            </a:r>
            <a:r>
              <a:rPr lang="uk-UA" dirty="0" err="1" smtClean="0"/>
              <a:t>медіатеки</a:t>
            </a:r>
            <a:r>
              <a:rPr lang="uk-UA" dirty="0" smtClean="0"/>
              <a:t> як інформаційного центру закладу.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Питання, які потребують вирішення 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(на думку учнів 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Думка здобувачів освіти не враховується під час вирішення питань життєдіяльності закладу. Потребує вдосконалення організація самоврядування.</a:t>
            </a:r>
          </a:p>
          <a:p>
            <a:r>
              <a:rPr lang="uk-UA" dirty="0" smtClean="0"/>
              <a:t>Учні мало беруть участі в заходах різних рівнів.</a:t>
            </a:r>
          </a:p>
          <a:p>
            <a:r>
              <a:rPr lang="uk-UA" dirty="0" smtClean="0"/>
              <a:t>Відсутня педагогічна підтримка (18%)</a:t>
            </a:r>
            <a:br>
              <a:rPr lang="uk-UA" dirty="0" smtClean="0"/>
            </a:br>
            <a:r>
              <a:rPr lang="uk-UA" dirty="0" smtClean="0"/>
              <a:t>Вчителі не вірять в мене і мої успіхи (30%)</a:t>
            </a:r>
          </a:p>
          <a:p>
            <a:r>
              <a:rPr lang="uk-UA" dirty="0" smtClean="0"/>
              <a:t>На моє прохання вчителі мені не допомагають (30%)</a:t>
            </a:r>
          </a:p>
          <a:p>
            <a:pPr>
              <a:buNone/>
            </a:pPr>
            <a:r>
              <a:rPr lang="uk-UA" dirty="0" smtClean="0"/>
              <a:t>- Здобувачі освіти стикались з </a:t>
            </a:r>
            <a:r>
              <a:rPr lang="uk-UA" dirty="0" err="1" smtClean="0"/>
              <a:t>булінгом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18379"/>
            <a:ext cx="10972800" cy="655517"/>
          </a:xfrm>
          <a:prstGeom prst="rect">
            <a:avLst/>
          </a:prstGeom>
        </p:spPr>
        <p:txBody>
          <a:bodyPr vert="horz" wrap="square" lIns="0" tIns="183849" rIns="0" bIns="0" rtlCol="0">
            <a:spAutoFit/>
          </a:bodyPr>
          <a:lstStyle/>
          <a:p>
            <a:pPr marL="1338580" marR="5080" indent="-1292225">
              <a:lnSpc>
                <a:spcPts val="3890"/>
              </a:lnSpc>
              <a:spcBef>
                <a:spcPts val="585"/>
              </a:spcBef>
            </a:pPr>
            <a:r>
              <a:rPr sz="2800" spc="-10" dirty="0">
                <a:solidFill>
                  <a:schemeClr val="accent6">
                    <a:lumMod val="50000"/>
                  </a:schemeClr>
                </a:solidFill>
              </a:rPr>
              <a:t>При</a:t>
            </a:r>
            <a:r>
              <a:rPr sz="2800" spc="-15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2800" spc="-20" dirty="0">
                <a:solidFill>
                  <a:schemeClr val="accent6">
                    <a:lumMod val="50000"/>
                  </a:schemeClr>
                </a:solidFill>
              </a:rPr>
              <a:t>роботі</a:t>
            </a:r>
            <a:r>
              <a:rPr sz="2800" spc="-15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6">
                    <a:lumMod val="50000"/>
                  </a:schemeClr>
                </a:solidFill>
              </a:rPr>
              <a:t>над</a:t>
            </a:r>
            <a:r>
              <a:rPr sz="2800" spc="-15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2800" spc="-50" dirty="0">
                <a:solidFill>
                  <a:schemeClr val="accent6">
                    <a:lumMod val="50000"/>
                  </a:schemeClr>
                </a:solidFill>
              </a:rPr>
              <a:t>методичними</a:t>
            </a:r>
            <a:r>
              <a:rPr sz="2800" spc="-14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2800" spc="-30" dirty="0">
                <a:solidFill>
                  <a:schemeClr val="accent6">
                    <a:lumMod val="50000"/>
                  </a:schemeClr>
                </a:solidFill>
              </a:rPr>
              <a:t>питаннями</a:t>
            </a:r>
            <a:r>
              <a:rPr sz="2800" spc="-3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sz="2800" spc="-79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accent6">
                    <a:lumMod val="50000"/>
                  </a:schemeClr>
                </a:solidFill>
              </a:rPr>
              <a:t>вирішувалися</a:t>
            </a:r>
            <a:r>
              <a:rPr sz="2800" spc="-14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2800" spc="-75" dirty="0">
                <a:solidFill>
                  <a:schemeClr val="accent6">
                    <a:lumMod val="50000"/>
                  </a:schemeClr>
                </a:solidFill>
              </a:rPr>
              <a:t>такі</a:t>
            </a:r>
            <a:r>
              <a:rPr sz="2800" spc="-145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2800" spc="-30" dirty="0">
                <a:solidFill>
                  <a:schemeClr val="accent6">
                    <a:lumMod val="50000"/>
                  </a:schemeClr>
                </a:solidFill>
              </a:rPr>
              <a:t>завдання</a:t>
            </a:r>
            <a:r>
              <a:rPr sz="2800" spc="-3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5667" y="1247883"/>
            <a:ext cx="9401811" cy="5360035"/>
            <a:chOff x="405667" y="1247883"/>
            <a:chExt cx="9401810" cy="5360035"/>
          </a:xfrm>
        </p:grpSpPr>
        <p:sp>
          <p:nvSpPr>
            <p:cNvPr id="4" name="object 4"/>
            <p:cNvSpPr/>
            <p:nvPr/>
          </p:nvSpPr>
          <p:spPr>
            <a:xfrm>
              <a:off x="417892" y="1254233"/>
              <a:ext cx="1122680" cy="5347335"/>
            </a:xfrm>
            <a:custGeom>
              <a:avLst/>
              <a:gdLst/>
              <a:ahLst/>
              <a:cxnLst/>
              <a:rect l="l" t="t" r="r" b="b"/>
              <a:pathLst>
                <a:path w="1122680" h="5347334">
                  <a:moveTo>
                    <a:pt x="15291" y="0"/>
                  </a:moveTo>
                  <a:lnTo>
                    <a:pt x="49362" y="34501"/>
                  </a:lnTo>
                  <a:lnTo>
                    <a:pt x="82900" y="69327"/>
                  </a:lnTo>
                  <a:lnTo>
                    <a:pt x="115906" y="104475"/>
                  </a:lnTo>
                  <a:lnTo>
                    <a:pt x="148379" y="139938"/>
                  </a:lnTo>
                  <a:lnTo>
                    <a:pt x="180320" y="175710"/>
                  </a:lnTo>
                  <a:lnTo>
                    <a:pt x="211729" y="211789"/>
                  </a:lnTo>
                  <a:lnTo>
                    <a:pt x="242605" y="248167"/>
                  </a:lnTo>
                  <a:lnTo>
                    <a:pt x="272949" y="284839"/>
                  </a:lnTo>
                  <a:lnTo>
                    <a:pt x="302761" y="321802"/>
                  </a:lnTo>
                  <a:lnTo>
                    <a:pt x="332040" y="359049"/>
                  </a:lnTo>
                  <a:lnTo>
                    <a:pt x="360787" y="396576"/>
                  </a:lnTo>
                  <a:lnTo>
                    <a:pt x="389002" y="434377"/>
                  </a:lnTo>
                  <a:lnTo>
                    <a:pt x="416684" y="472448"/>
                  </a:lnTo>
                  <a:lnTo>
                    <a:pt x="443834" y="510782"/>
                  </a:lnTo>
                  <a:lnTo>
                    <a:pt x="470452" y="549375"/>
                  </a:lnTo>
                  <a:lnTo>
                    <a:pt x="496537" y="588223"/>
                  </a:lnTo>
                  <a:lnTo>
                    <a:pt x="522090" y="627319"/>
                  </a:lnTo>
                  <a:lnTo>
                    <a:pt x="547110" y="666658"/>
                  </a:lnTo>
                  <a:lnTo>
                    <a:pt x="571598" y="706236"/>
                  </a:lnTo>
                  <a:lnTo>
                    <a:pt x="595554" y="746047"/>
                  </a:lnTo>
                  <a:lnTo>
                    <a:pt x="618978" y="786087"/>
                  </a:lnTo>
                  <a:lnTo>
                    <a:pt x="641869" y="826349"/>
                  </a:lnTo>
                  <a:lnTo>
                    <a:pt x="664227" y="866830"/>
                  </a:lnTo>
                  <a:lnTo>
                    <a:pt x="686054" y="907523"/>
                  </a:lnTo>
                  <a:lnTo>
                    <a:pt x="707348" y="948424"/>
                  </a:lnTo>
                  <a:lnTo>
                    <a:pt x="728110" y="989528"/>
                  </a:lnTo>
                  <a:lnTo>
                    <a:pt x="748339" y="1030829"/>
                  </a:lnTo>
                  <a:lnTo>
                    <a:pt x="768036" y="1072322"/>
                  </a:lnTo>
                  <a:lnTo>
                    <a:pt x="787201" y="1114003"/>
                  </a:lnTo>
                  <a:lnTo>
                    <a:pt x="805833" y="1155865"/>
                  </a:lnTo>
                  <a:lnTo>
                    <a:pt x="823933" y="1197905"/>
                  </a:lnTo>
                  <a:lnTo>
                    <a:pt x="841500" y="1240116"/>
                  </a:lnTo>
                  <a:lnTo>
                    <a:pt x="858536" y="1282494"/>
                  </a:lnTo>
                  <a:lnTo>
                    <a:pt x="875039" y="1325033"/>
                  </a:lnTo>
                  <a:lnTo>
                    <a:pt x="891009" y="1367729"/>
                  </a:lnTo>
                  <a:lnTo>
                    <a:pt x="906447" y="1410576"/>
                  </a:lnTo>
                  <a:lnTo>
                    <a:pt x="921353" y="1453569"/>
                  </a:lnTo>
                  <a:lnTo>
                    <a:pt x="935727" y="1496704"/>
                  </a:lnTo>
                  <a:lnTo>
                    <a:pt x="949568" y="1539974"/>
                  </a:lnTo>
                  <a:lnTo>
                    <a:pt x="962876" y="1583375"/>
                  </a:lnTo>
                  <a:lnTo>
                    <a:pt x="975653" y="1626901"/>
                  </a:lnTo>
                  <a:lnTo>
                    <a:pt x="987897" y="1670548"/>
                  </a:lnTo>
                  <a:lnTo>
                    <a:pt x="999609" y="1714311"/>
                  </a:lnTo>
                  <a:lnTo>
                    <a:pt x="1010788" y="1758184"/>
                  </a:lnTo>
                  <a:lnTo>
                    <a:pt x="1021435" y="1802161"/>
                  </a:lnTo>
                  <a:lnTo>
                    <a:pt x="1031550" y="1846239"/>
                  </a:lnTo>
                  <a:lnTo>
                    <a:pt x="1041132" y="1890412"/>
                  </a:lnTo>
                  <a:lnTo>
                    <a:pt x="1050182" y="1934675"/>
                  </a:lnTo>
                  <a:lnTo>
                    <a:pt x="1058700" y="1979022"/>
                  </a:lnTo>
                  <a:lnTo>
                    <a:pt x="1066685" y="2023448"/>
                  </a:lnTo>
                  <a:lnTo>
                    <a:pt x="1074138" y="2067949"/>
                  </a:lnTo>
                  <a:lnTo>
                    <a:pt x="1081058" y="2112519"/>
                  </a:lnTo>
                  <a:lnTo>
                    <a:pt x="1087447" y="2157153"/>
                  </a:lnTo>
                  <a:lnTo>
                    <a:pt x="1093303" y="2201847"/>
                  </a:lnTo>
                  <a:lnTo>
                    <a:pt x="1098626" y="2246594"/>
                  </a:lnTo>
                  <a:lnTo>
                    <a:pt x="1103417" y="2291390"/>
                  </a:lnTo>
                  <a:lnTo>
                    <a:pt x="1107676" y="2336229"/>
                  </a:lnTo>
                  <a:lnTo>
                    <a:pt x="1111402" y="2381107"/>
                  </a:lnTo>
                  <a:lnTo>
                    <a:pt x="1114597" y="2426018"/>
                  </a:lnTo>
                  <a:lnTo>
                    <a:pt x="1117258" y="2470957"/>
                  </a:lnTo>
                  <a:lnTo>
                    <a:pt x="1119388" y="2515920"/>
                  </a:lnTo>
                  <a:lnTo>
                    <a:pt x="1120985" y="2560900"/>
                  </a:lnTo>
                  <a:lnTo>
                    <a:pt x="1122049" y="2605893"/>
                  </a:lnTo>
                  <a:lnTo>
                    <a:pt x="1122582" y="2650894"/>
                  </a:lnTo>
                  <a:lnTo>
                    <a:pt x="1122582" y="2695898"/>
                  </a:lnTo>
                  <a:lnTo>
                    <a:pt x="1122049" y="2740899"/>
                  </a:lnTo>
                  <a:lnTo>
                    <a:pt x="1120985" y="2785892"/>
                  </a:lnTo>
                  <a:lnTo>
                    <a:pt x="1119388" y="2830872"/>
                  </a:lnTo>
                  <a:lnTo>
                    <a:pt x="1117258" y="2875835"/>
                  </a:lnTo>
                  <a:lnTo>
                    <a:pt x="1114597" y="2920774"/>
                  </a:lnTo>
                  <a:lnTo>
                    <a:pt x="1111402" y="2965685"/>
                  </a:lnTo>
                  <a:lnTo>
                    <a:pt x="1107676" y="3010563"/>
                  </a:lnTo>
                  <a:lnTo>
                    <a:pt x="1103417" y="3055402"/>
                  </a:lnTo>
                  <a:lnTo>
                    <a:pt x="1098626" y="3100198"/>
                  </a:lnTo>
                  <a:lnTo>
                    <a:pt x="1093303" y="3144945"/>
                  </a:lnTo>
                  <a:lnTo>
                    <a:pt x="1087447" y="3189638"/>
                  </a:lnTo>
                  <a:lnTo>
                    <a:pt x="1081058" y="3234273"/>
                  </a:lnTo>
                  <a:lnTo>
                    <a:pt x="1074138" y="3278843"/>
                  </a:lnTo>
                  <a:lnTo>
                    <a:pt x="1066685" y="3323344"/>
                  </a:lnTo>
                  <a:lnTo>
                    <a:pt x="1058700" y="3367770"/>
                  </a:lnTo>
                  <a:lnTo>
                    <a:pt x="1050182" y="3412117"/>
                  </a:lnTo>
                  <a:lnTo>
                    <a:pt x="1041132" y="3456380"/>
                  </a:lnTo>
                  <a:lnTo>
                    <a:pt x="1031550" y="3500553"/>
                  </a:lnTo>
                  <a:lnTo>
                    <a:pt x="1021435" y="3544630"/>
                  </a:lnTo>
                  <a:lnTo>
                    <a:pt x="1010788" y="3588608"/>
                  </a:lnTo>
                  <a:lnTo>
                    <a:pt x="999609" y="3632481"/>
                  </a:lnTo>
                  <a:lnTo>
                    <a:pt x="987897" y="3676243"/>
                  </a:lnTo>
                  <a:lnTo>
                    <a:pt x="975653" y="3719891"/>
                  </a:lnTo>
                  <a:lnTo>
                    <a:pt x="962876" y="3763417"/>
                  </a:lnTo>
                  <a:lnTo>
                    <a:pt x="949568" y="3806818"/>
                  </a:lnTo>
                  <a:lnTo>
                    <a:pt x="935727" y="3850088"/>
                  </a:lnTo>
                  <a:lnTo>
                    <a:pt x="921353" y="3893223"/>
                  </a:lnTo>
                  <a:lnTo>
                    <a:pt x="906447" y="3936216"/>
                  </a:lnTo>
                  <a:lnTo>
                    <a:pt x="891009" y="3979063"/>
                  </a:lnTo>
                  <a:lnTo>
                    <a:pt x="875039" y="4021759"/>
                  </a:lnTo>
                  <a:lnTo>
                    <a:pt x="858536" y="4064298"/>
                  </a:lnTo>
                  <a:lnTo>
                    <a:pt x="841500" y="4106676"/>
                  </a:lnTo>
                  <a:lnTo>
                    <a:pt x="823933" y="4148887"/>
                  </a:lnTo>
                  <a:lnTo>
                    <a:pt x="805833" y="4190927"/>
                  </a:lnTo>
                  <a:lnTo>
                    <a:pt x="787201" y="4232789"/>
                  </a:lnTo>
                  <a:lnTo>
                    <a:pt x="768036" y="4274470"/>
                  </a:lnTo>
                  <a:lnTo>
                    <a:pt x="748339" y="4315963"/>
                  </a:lnTo>
                  <a:lnTo>
                    <a:pt x="728110" y="4357264"/>
                  </a:lnTo>
                  <a:lnTo>
                    <a:pt x="707348" y="4398368"/>
                  </a:lnTo>
                  <a:lnTo>
                    <a:pt x="686054" y="4439269"/>
                  </a:lnTo>
                  <a:lnTo>
                    <a:pt x="664227" y="4479962"/>
                  </a:lnTo>
                  <a:lnTo>
                    <a:pt x="641869" y="4520442"/>
                  </a:lnTo>
                  <a:lnTo>
                    <a:pt x="618978" y="4560705"/>
                  </a:lnTo>
                  <a:lnTo>
                    <a:pt x="595554" y="4600745"/>
                  </a:lnTo>
                  <a:lnTo>
                    <a:pt x="571598" y="4640556"/>
                  </a:lnTo>
                  <a:lnTo>
                    <a:pt x="547110" y="4680134"/>
                  </a:lnTo>
                  <a:lnTo>
                    <a:pt x="522090" y="4719473"/>
                  </a:lnTo>
                  <a:lnTo>
                    <a:pt x="496537" y="4758569"/>
                  </a:lnTo>
                  <a:lnTo>
                    <a:pt x="470452" y="4797416"/>
                  </a:lnTo>
                  <a:lnTo>
                    <a:pt x="443834" y="4836010"/>
                  </a:lnTo>
                  <a:lnTo>
                    <a:pt x="416684" y="4874344"/>
                  </a:lnTo>
                  <a:lnTo>
                    <a:pt x="389002" y="4912414"/>
                  </a:lnTo>
                  <a:lnTo>
                    <a:pt x="360787" y="4950216"/>
                  </a:lnTo>
                  <a:lnTo>
                    <a:pt x="332040" y="4987742"/>
                  </a:lnTo>
                  <a:lnTo>
                    <a:pt x="302761" y="5024990"/>
                  </a:lnTo>
                  <a:lnTo>
                    <a:pt x="272949" y="5061952"/>
                  </a:lnTo>
                  <a:lnTo>
                    <a:pt x="242605" y="5098625"/>
                  </a:lnTo>
                  <a:lnTo>
                    <a:pt x="211729" y="5135003"/>
                  </a:lnTo>
                  <a:lnTo>
                    <a:pt x="180320" y="5171081"/>
                  </a:lnTo>
                  <a:lnTo>
                    <a:pt x="148379" y="5206854"/>
                  </a:lnTo>
                  <a:lnTo>
                    <a:pt x="115906" y="5242317"/>
                  </a:lnTo>
                  <a:lnTo>
                    <a:pt x="82900" y="5277464"/>
                  </a:lnTo>
                  <a:lnTo>
                    <a:pt x="49362" y="5312291"/>
                  </a:lnTo>
                  <a:lnTo>
                    <a:pt x="15291" y="5346792"/>
                  </a:lnTo>
                  <a:lnTo>
                    <a:pt x="0" y="5331501"/>
                  </a:lnTo>
                  <a:lnTo>
                    <a:pt x="33875" y="5297197"/>
                  </a:lnTo>
                  <a:lnTo>
                    <a:pt x="67221" y="5262569"/>
                  </a:lnTo>
                  <a:lnTo>
                    <a:pt x="100038" y="5227623"/>
                  </a:lnTo>
                  <a:lnTo>
                    <a:pt x="132326" y="5192363"/>
                  </a:lnTo>
                  <a:lnTo>
                    <a:pt x="164084" y="5156795"/>
                  </a:lnTo>
                  <a:lnTo>
                    <a:pt x="195313" y="5120923"/>
                  </a:lnTo>
                  <a:lnTo>
                    <a:pt x="226013" y="5084753"/>
                  </a:lnTo>
                  <a:lnTo>
                    <a:pt x="256184" y="5048290"/>
                  </a:lnTo>
                  <a:lnTo>
                    <a:pt x="285825" y="5011539"/>
                  </a:lnTo>
                  <a:lnTo>
                    <a:pt x="314937" y="4974505"/>
                  </a:lnTo>
                  <a:lnTo>
                    <a:pt x="343519" y="4937193"/>
                  </a:lnTo>
                  <a:lnTo>
                    <a:pt x="371572" y="4899608"/>
                  </a:lnTo>
                  <a:lnTo>
                    <a:pt x="399096" y="4861755"/>
                  </a:lnTo>
                  <a:lnTo>
                    <a:pt x="426091" y="4823640"/>
                  </a:lnTo>
                  <a:lnTo>
                    <a:pt x="452556" y="4785267"/>
                  </a:lnTo>
                  <a:lnTo>
                    <a:pt x="478492" y="4746642"/>
                  </a:lnTo>
                  <a:lnTo>
                    <a:pt x="503899" y="4707770"/>
                  </a:lnTo>
                  <a:lnTo>
                    <a:pt x="528776" y="4668656"/>
                  </a:lnTo>
                  <a:lnTo>
                    <a:pt x="553124" y="4629304"/>
                  </a:lnTo>
                  <a:lnTo>
                    <a:pt x="576943" y="4589720"/>
                  </a:lnTo>
                  <a:lnTo>
                    <a:pt x="600233" y="4549910"/>
                  </a:lnTo>
                  <a:lnTo>
                    <a:pt x="622993" y="4509878"/>
                  </a:lnTo>
                  <a:lnTo>
                    <a:pt x="645224" y="4469629"/>
                  </a:lnTo>
                  <a:lnTo>
                    <a:pt x="666925" y="4429168"/>
                  </a:lnTo>
                  <a:lnTo>
                    <a:pt x="688098" y="4388501"/>
                  </a:lnTo>
                  <a:lnTo>
                    <a:pt x="708740" y="4347633"/>
                  </a:lnTo>
                  <a:lnTo>
                    <a:pt x="728854" y="4306568"/>
                  </a:lnTo>
                  <a:lnTo>
                    <a:pt x="748438" y="4265312"/>
                  </a:lnTo>
                  <a:lnTo>
                    <a:pt x="767493" y="4223870"/>
                  </a:lnTo>
                  <a:lnTo>
                    <a:pt x="786019" y="4182247"/>
                  </a:lnTo>
                  <a:lnTo>
                    <a:pt x="804016" y="4140448"/>
                  </a:lnTo>
                  <a:lnTo>
                    <a:pt x="821483" y="4098478"/>
                  </a:lnTo>
                  <a:lnTo>
                    <a:pt x="838420" y="4056342"/>
                  </a:lnTo>
                  <a:lnTo>
                    <a:pt x="854829" y="4014046"/>
                  </a:lnTo>
                  <a:lnTo>
                    <a:pt x="870708" y="3971595"/>
                  </a:lnTo>
                  <a:lnTo>
                    <a:pt x="886058" y="3928993"/>
                  </a:lnTo>
                  <a:lnTo>
                    <a:pt x="900879" y="3886245"/>
                  </a:lnTo>
                  <a:lnTo>
                    <a:pt x="915170" y="3843358"/>
                  </a:lnTo>
                  <a:lnTo>
                    <a:pt x="928932" y="3800335"/>
                  </a:lnTo>
                  <a:lnTo>
                    <a:pt x="942164" y="3757182"/>
                  </a:lnTo>
                  <a:lnTo>
                    <a:pt x="954868" y="3713905"/>
                  </a:lnTo>
                  <a:lnTo>
                    <a:pt x="967042" y="3670507"/>
                  </a:lnTo>
                  <a:lnTo>
                    <a:pt x="978687" y="3626995"/>
                  </a:lnTo>
                  <a:lnTo>
                    <a:pt x="989802" y="3583373"/>
                  </a:lnTo>
                  <a:lnTo>
                    <a:pt x="1000388" y="3539647"/>
                  </a:lnTo>
                  <a:lnTo>
                    <a:pt x="1010445" y="3495821"/>
                  </a:lnTo>
                  <a:lnTo>
                    <a:pt x="1019972" y="3451901"/>
                  </a:lnTo>
                  <a:lnTo>
                    <a:pt x="1028971" y="3407892"/>
                  </a:lnTo>
                  <a:lnTo>
                    <a:pt x="1037440" y="3363799"/>
                  </a:lnTo>
                  <a:lnTo>
                    <a:pt x="1045379" y="3319626"/>
                  </a:lnTo>
                  <a:lnTo>
                    <a:pt x="1052789" y="3275380"/>
                  </a:lnTo>
                  <a:lnTo>
                    <a:pt x="1059670" y="3231065"/>
                  </a:lnTo>
                  <a:lnTo>
                    <a:pt x="1066022" y="3186686"/>
                  </a:lnTo>
                  <a:lnTo>
                    <a:pt x="1071844" y="3142248"/>
                  </a:lnTo>
                  <a:lnTo>
                    <a:pt x="1077138" y="3097757"/>
                  </a:lnTo>
                  <a:lnTo>
                    <a:pt x="1081901" y="3053217"/>
                  </a:lnTo>
                  <a:lnTo>
                    <a:pt x="1086136" y="3008634"/>
                  </a:lnTo>
                  <a:lnTo>
                    <a:pt x="1089841" y="2964013"/>
                  </a:lnTo>
                  <a:lnTo>
                    <a:pt x="1093017" y="2919359"/>
                  </a:lnTo>
                  <a:lnTo>
                    <a:pt x="1095663" y="2874677"/>
                  </a:lnTo>
                  <a:lnTo>
                    <a:pt x="1097780" y="2829971"/>
                  </a:lnTo>
                  <a:lnTo>
                    <a:pt x="1099368" y="2785248"/>
                  </a:lnTo>
                  <a:lnTo>
                    <a:pt x="1100427" y="2740512"/>
                  </a:lnTo>
                  <a:lnTo>
                    <a:pt x="1100956" y="2695769"/>
                  </a:lnTo>
                  <a:lnTo>
                    <a:pt x="1100956" y="2651023"/>
                  </a:lnTo>
                  <a:lnTo>
                    <a:pt x="1100427" y="2606279"/>
                  </a:lnTo>
                  <a:lnTo>
                    <a:pt x="1099368" y="2561544"/>
                  </a:lnTo>
                  <a:lnTo>
                    <a:pt x="1097780" y="2516820"/>
                  </a:lnTo>
                  <a:lnTo>
                    <a:pt x="1095663" y="2472115"/>
                  </a:lnTo>
                  <a:lnTo>
                    <a:pt x="1093017" y="2427433"/>
                  </a:lnTo>
                  <a:lnTo>
                    <a:pt x="1089841" y="2382779"/>
                  </a:lnTo>
                  <a:lnTo>
                    <a:pt x="1086136" y="2338157"/>
                  </a:lnTo>
                  <a:lnTo>
                    <a:pt x="1081901" y="2293575"/>
                  </a:lnTo>
                  <a:lnTo>
                    <a:pt x="1077138" y="2249035"/>
                  </a:lnTo>
                  <a:lnTo>
                    <a:pt x="1071844" y="2204544"/>
                  </a:lnTo>
                  <a:lnTo>
                    <a:pt x="1066022" y="2160106"/>
                  </a:lnTo>
                  <a:lnTo>
                    <a:pt x="1059670" y="2115727"/>
                  </a:lnTo>
                  <a:lnTo>
                    <a:pt x="1052789" y="2071412"/>
                  </a:lnTo>
                  <a:lnTo>
                    <a:pt x="1045379" y="2027166"/>
                  </a:lnTo>
                  <a:lnTo>
                    <a:pt x="1037440" y="1982993"/>
                  </a:lnTo>
                  <a:lnTo>
                    <a:pt x="1028971" y="1938900"/>
                  </a:lnTo>
                  <a:lnTo>
                    <a:pt x="1019972" y="1894891"/>
                  </a:lnTo>
                  <a:lnTo>
                    <a:pt x="1010445" y="1850971"/>
                  </a:lnTo>
                  <a:lnTo>
                    <a:pt x="1000388" y="1807145"/>
                  </a:lnTo>
                  <a:lnTo>
                    <a:pt x="989802" y="1763419"/>
                  </a:lnTo>
                  <a:lnTo>
                    <a:pt x="978687" y="1719797"/>
                  </a:lnTo>
                  <a:lnTo>
                    <a:pt x="967042" y="1676285"/>
                  </a:lnTo>
                  <a:lnTo>
                    <a:pt x="954868" y="1632887"/>
                  </a:lnTo>
                  <a:lnTo>
                    <a:pt x="942164" y="1589610"/>
                  </a:lnTo>
                  <a:lnTo>
                    <a:pt x="928932" y="1546457"/>
                  </a:lnTo>
                  <a:lnTo>
                    <a:pt x="915170" y="1503434"/>
                  </a:lnTo>
                  <a:lnTo>
                    <a:pt x="900879" y="1460547"/>
                  </a:lnTo>
                  <a:lnTo>
                    <a:pt x="886058" y="1417799"/>
                  </a:lnTo>
                  <a:lnTo>
                    <a:pt x="870708" y="1375197"/>
                  </a:lnTo>
                  <a:lnTo>
                    <a:pt x="854829" y="1332746"/>
                  </a:lnTo>
                  <a:lnTo>
                    <a:pt x="838420" y="1290450"/>
                  </a:lnTo>
                  <a:lnTo>
                    <a:pt x="821483" y="1248314"/>
                  </a:lnTo>
                  <a:lnTo>
                    <a:pt x="804016" y="1206344"/>
                  </a:lnTo>
                  <a:lnTo>
                    <a:pt x="786019" y="1164545"/>
                  </a:lnTo>
                  <a:lnTo>
                    <a:pt x="767493" y="1122922"/>
                  </a:lnTo>
                  <a:lnTo>
                    <a:pt x="748438" y="1081480"/>
                  </a:lnTo>
                  <a:lnTo>
                    <a:pt x="728854" y="1040224"/>
                  </a:lnTo>
                  <a:lnTo>
                    <a:pt x="708740" y="999159"/>
                  </a:lnTo>
                  <a:lnTo>
                    <a:pt x="688098" y="958291"/>
                  </a:lnTo>
                  <a:lnTo>
                    <a:pt x="666925" y="917624"/>
                  </a:lnTo>
                  <a:lnTo>
                    <a:pt x="645224" y="877163"/>
                  </a:lnTo>
                  <a:lnTo>
                    <a:pt x="622993" y="836914"/>
                  </a:lnTo>
                  <a:lnTo>
                    <a:pt x="600233" y="796882"/>
                  </a:lnTo>
                  <a:lnTo>
                    <a:pt x="576943" y="757072"/>
                  </a:lnTo>
                  <a:lnTo>
                    <a:pt x="553124" y="717488"/>
                  </a:lnTo>
                  <a:lnTo>
                    <a:pt x="528776" y="678136"/>
                  </a:lnTo>
                  <a:lnTo>
                    <a:pt x="503899" y="639022"/>
                  </a:lnTo>
                  <a:lnTo>
                    <a:pt x="478492" y="600150"/>
                  </a:lnTo>
                  <a:lnTo>
                    <a:pt x="452556" y="561525"/>
                  </a:lnTo>
                  <a:lnTo>
                    <a:pt x="426091" y="523152"/>
                  </a:lnTo>
                  <a:lnTo>
                    <a:pt x="399096" y="485037"/>
                  </a:lnTo>
                  <a:lnTo>
                    <a:pt x="371572" y="447184"/>
                  </a:lnTo>
                  <a:lnTo>
                    <a:pt x="343519" y="409599"/>
                  </a:lnTo>
                  <a:lnTo>
                    <a:pt x="314937" y="372287"/>
                  </a:lnTo>
                  <a:lnTo>
                    <a:pt x="285825" y="335253"/>
                  </a:lnTo>
                  <a:lnTo>
                    <a:pt x="256184" y="298502"/>
                  </a:lnTo>
                  <a:lnTo>
                    <a:pt x="226013" y="262039"/>
                  </a:lnTo>
                  <a:lnTo>
                    <a:pt x="195313" y="225869"/>
                  </a:lnTo>
                  <a:lnTo>
                    <a:pt x="164084" y="189997"/>
                  </a:lnTo>
                  <a:lnTo>
                    <a:pt x="132326" y="154429"/>
                  </a:lnTo>
                  <a:lnTo>
                    <a:pt x="100038" y="119169"/>
                  </a:lnTo>
                  <a:lnTo>
                    <a:pt x="67221" y="84223"/>
                  </a:lnTo>
                  <a:lnTo>
                    <a:pt x="33875" y="49595"/>
                  </a:lnTo>
                  <a:lnTo>
                    <a:pt x="0" y="15291"/>
                  </a:lnTo>
                  <a:lnTo>
                    <a:pt x="15291" y="0"/>
                  </a:lnTo>
                  <a:close/>
                </a:path>
              </a:pathLst>
            </a:custGeom>
            <a:ln w="126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687" y="1348508"/>
              <a:ext cx="9019540" cy="723900"/>
            </a:xfrm>
            <a:custGeom>
              <a:avLst/>
              <a:gdLst/>
              <a:ahLst/>
              <a:cxnLst/>
              <a:rect l="l" t="t" r="r" b="b"/>
              <a:pathLst>
                <a:path w="9019540" h="723900">
                  <a:moveTo>
                    <a:pt x="9019426" y="723322"/>
                  </a:moveTo>
                  <a:lnTo>
                    <a:pt x="0" y="723322"/>
                  </a:lnTo>
                  <a:lnTo>
                    <a:pt x="0" y="0"/>
                  </a:lnTo>
                  <a:lnTo>
                    <a:pt x="9019426" y="0"/>
                  </a:lnTo>
                  <a:lnTo>
                    <a:pt x="9019426" y="723322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1687" y="1348508"/>
              <a:ext cx="9019540" cy="723900"/>
            </a:xfrm>
            <a:custGeom>
              <a:avLst/>
              <a:gdLst/>
              <a:ahLst/>
              <a:cxnLst/>
              <a:rect l="l" t="t" r="r" b="b"/>
              <a:pathLst>
                <a:path w="9019540" h="723900">
                  <a:moveTo>
                    <a:pt x="0" y="0"/>
                  </a:moveTo>
                  <a:lnTo>
                    <a:pt x="9019426" y="0"/>
                  </a:lnTo>
                  <a:lnTo>
                    <a:pt x="9019426" y="723322"/>
                  </a:lnTo>
                  <a:lnTo>
                    <a:pt x="0" y="72332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2017" y="1340500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369669" y="739339"/>
                  </a:move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6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2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lnTo>
                    <a:pt x="2880" y="323299"/>
                  </a:lnTo>
                  <a:lnTo>
                    <a:pt x="11290" y="278647"/>
                  </a:lnTo>
                  <a:lnTo>
                    <a:pt x="24882" y="236061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3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1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2"/>
                  </a:lnTo>
                  <a:lnTo>
                    <a:pt x="736134" y="321079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6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2017" y="1340500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69"/>
                  </a:moveTo>
                  <a:lnTo>
                    <a:pt x="2880" y="323299"/>
                  </a:lnTo>
                  <a:lnTo>
                    <a:pt x="11290" y="278647"/>
                  </a:lnTo>
                  <a:lnTo>
                    <a:pt x="24882" y="236061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3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1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2"/>
                  </a:lnTo>
                  <a:lnTo>
                    <a:pt x="736134" y="321079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6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6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2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close/>
                </a:path>
              </a:pathLst>
            </a:custGeom>
            <a:ln w="126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8213" y="2301530"/>
              <a:ext cx="8533130" cy="591820"/>
            </a:xfrm>
            <a:custGeom>
              <a:avLst/>
              <a:gdLst/>
              <a:ahLst/>
              <a:cxnLst/>
              <a:rect l="l" t="t" r="r" b="b"/>
              <a:pathLst>
                <a:path w="8533130" h="591819">
                  <a:moveTo>
                    <a:pt x="8532900" y="591471"/>
                  </a:moveTo>
                  <a:lnTo>
                    <a:pt x="0" y="591471"/>
                  </a:lnTo>
                  <a:lnTo>
                    <a:pt x="0" y="0"/>
                  </a:lnTo>
                  <a:lnTo>
                    <a:pt x="8532900" y="0"/>
                  </a:lnTo>
                  <a:lnTo>
                    <a:pt x="8532900" y="591471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8213" y="2301530"/>
              <a:ext cx="8533130" cy="591820"/>
            </a:xfrm>
            <a:custGeom>
              <a:avLst/>
              <a:gdLst/>
              <a:ahLst/>
              <a:cxnLst/>
              <a:rect l="l" t="t" r="r" b="b"/>
              <a:pathLst>
                <a:path w="8533130" h="591819">
                  <a:moveTo>
                    <a:pt x="0" y="0"/>
                  </a:moveTo>
                  <a:lnTo>
                    <a:pt x="8532900" y="0"/>
                  </a:lnTo>
                  <a:lnTo>
                    <a:pt x="8532900" y="591471"/>
                  </a:lnTo>
                  <a:lnTo>
                    <a:pt x="0" y="59147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8542" y="2227596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369669" y="739339"/>
                  </a:move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6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3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lnTo>
                    <a:pt x="2880" y="323299"/>
                  </a:lnTo>
                  <a:lnTo>
                    <a:pt x="11290" y="278647"/>
                  </a:lnTo>
                  <a:lnTo>
                    <a:pt x="24883" y="236061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3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1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2"/>
                  </a:lnTo>
                  <a:lnTo>
                    <a:pt x="736134" y="321079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6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8543" y="2227596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69"/>
                  </a:moveTo>
                  <a:lnTo>
                    <a:pt x="2880" y="323299"/>
                  </a:lnTo>
                  <a:lnTo>
                    <a:pt x="11290" y="278647"/>
                  </a:lnTo>
                  <a:lnTo>
                    <a:pt x="24883" y="236061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3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1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2"/>
                  </a:lnTo>
                  <a:lnTo>
                    <a:pt x="736134" y="321079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6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6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3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close/>
                </a:path>
              </a:pathLst>
            </a:custGeom>
            <a:ln w="12699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0690" y="3188624"/>
              <a:ext cx="8310880" cy="591820"/>
            </a:xfrm>
            <a:custGeom>
              <a:avLst/>
              <a:gdLst/>
              <a:ahLst/>
              <a:cxnLst/>
              <a:rect l="l" t="t" r="r" b="b"/>
              <a:pathLst>
                <a:path w="8310880" h="591820">
                  <a:moveTo>
                    <a:pt x="8310424" y="591471"/>
                  </a:moveTo>
                  <a:lnTo>
                    <a:pt x="0" y="591471"/>
                  </a:lnTo>
                  <a:lnTo>
                    <a:pt x="0" y="0"/>
                  </a:lnTo>
                  <a:lnTo>
                    <a:pt x="8310424" y="0"/>
                  </a:lnTo>
                  <a:lnTo>
                    <a:pt x="8310424" y="59147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0690" y="3188624"/>
              <a:ext cx="8310880" cy="591820"/>
            </a:xfrm>
            <a:custGeom>
              <a:avLst/>
              <a:gdLst/>
              <a:ahLst/>
              <a:cxnLst/>
              <a:rect l="l" t="t" r="r" b="b"/>
              <a:pathLst>
                <a:path w="8310880" h="591820">
                  <a:moveTo>
                    <a:pt x="0" y="0"/>
                  </a:moveTo>
                  <a:lnTo>
                    <a:pt x="8310424" y="0"/>
                  </a:lnTo>
                  <a:lnTo>
                    <a:pt x="8310424" y="591471"/>
                  </a:lnTo>
                  <a:lnTo>
                    <a:pt x="0" y="59147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1019" y="3114691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369669" y="739339"/>
                  </a:move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6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2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lnTo>
                    <a:pt x="2880" y="323299"/>
                  </a:lnTo>
                  <a:lnTo>
                    <a:pt x="11290" y="278647"/>
                  </a:lnTo>
                  <a:lnTo>
                    <a:pt x="24882" y="236061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3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0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1"/>
                  </a:lnTo>
                  <a:lnTo>
                    <a:pt x="736134" y="321079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6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1019" y="3114691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69"/>
                  </a:moveTo>
                  <a:lnTo>
                    <a:pt x="2880" y="323299"/>
                  </a:lnTo>
                  <a:lnTo>
                    <a:pt x="11290" y="278647"/>
                  </a:lnTo>
                  <a:lnTo>
                    <a:pt x="24882" y="236061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3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0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1"/>
                  </a:lnTo>
                  <a:lnTo>
                    <a:pt x="736134" y="321079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6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6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2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0690" y="4075159"/>
              <a:ext cx="8310880" cy="591820"/>
            </a:xfrm>
            <a:custGeom>
              <a:avLst/>
              <a:gdLst/>
              <a:ahLst/>
              <a:cxnLst/>
              <a:rect l="l" t="t" r="r" b="b"/>
              <a:pathLst>
                <a:path w="8310880" h="591820">
                  <a:moveTo>
                    <a:pt x="8310424" y="591471"/>
                  </a:moveTo>
                  <a:lnTo>
                    <a:pt x="0" y="591471"/>
                  </a:lnTo>
                  <a:lnTo>
                    <a:pt x="0" y="0"/>
                  </a:lnTo>
                  <a:lnTo>
                    <a:pt x="8310424" y="0"/>
                  </a:lnTo>
                  <a:lnTo>
                    <a:pt x="8310424" y="591471"/>
                  </a:lnTo>
                  <a:close/>
                </a:path>
              </a:pathLst>
            </a:custGeom>
            <a:solidFill>
              <a:srgbClr val="59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0690" y="4075159"/>
              <a:ext cx="8310880" cy="591820"/>
            </a:xfrm>
            <a:custGeom>
              <a:avLst/>
              <a:gdLst/>
              <a:ahLst/>
              <a:cxnLst/>
              <a:rect l="l" t="t" r="r" b="b"/>
              <a:pathLst>
                <a:path w="8310880" h="591820">
                  <a:moveTo>
                    <a:pt x="0" y="0"/>
                  </a:moveTo>
                  <a:lnTo>
                    <a:pt x="8310424" y="0"/>
                  </a:lnTo>
                  <a:lnTo>
                    <a:pt x="8310424" y="591471"/>
                  </a:lnTo>
                  <a:lnTo>
                    <a:pt x="0" y="59147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1019" y="4001224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369669" y="739339"/>
                  </a:move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7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2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lnTo>
                    <a:pt x="2880" y="323299"/>
                  </a:lnTo>
                  <a:lnTo>
                    <a:pt x="11290" y="278647"/>
                  </a:lnTo>
                  <a:lnTo>
                    <a:pt x="24882" y="236061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3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0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2"/>
                  </a:lnTo>
                  <a:lnTo>
                    <a:pt x="736134" y="321079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7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1019" y="4001224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69"/>
                  </a:moveTo>
                  <a:lnTo>
                    <a:pt x="2880" y="323299"/>
                  </a:lnTo>
                  <a:lnTo>
                    <a:pt x="11290" y="278647"/>
                  </a:lnTo>
                  <a:lnTo>
                    <a:pt x="24882" y="236061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3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0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2"/>
                  </a:lnTo>
                  <a:lnTo>
                    <a:pt x="736134" y="321079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7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7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2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close/>
                </a:path>
              </a:pathLst>
            </a:custGeom>
            <a:ln w="12699">
              <a:solidFill>
                <a:srgbClr val="59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8213" y="4962254"/>
              <a:ext cx="8533130" cy="591820"/>
            </a:xfrm>
            <a:custGeom>
              <a:avLst/>
              <a:gdLst/>
              <a:ahLst/>
              <a:cxnLst/>
              <a:rect l="l" t="t" r="r" b="b"/>
              <a:pathLst>
                <a:path w="8533130" h="591820">
                  <a:moveTo>
                    <a:pt x="8532900" y="591471"/>
                  </a:moveTo>
                  <a:lnTo>
                    <a:pt x="0" y="591471"/>
                  </a:lnTo>
                  <a:lnTo>
                    <a:pt x="0" y="0"/>
                  </a:lnTo>
                  <a:lnTo>
                    <a:pt x="8532900" y="0"/>
                  </a:lnTo>
                  <a:lnTo>
                    <a:pt x="8532900" y="591471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8213" y="4962254"/>
              <a:ext cx="8533130" cy="591820"/>
            </a:xfrm>
            <a:custGeom>
              <a:avLst/>
              <a:gdLst/>
              <a:ahLst/>
              <a:cxnLst/>
              <a:rect l="l" t="t" r="r" b="b"/>
              <a:pathLst>
                <a:path w="8533130" h="591820">
                  <a:moveTo>
                    <a:pt x="0" y="0"/>
                  </a:moveTo>
                  <a:lnTo>
                    <a:pt x="8532900" y="0"/>
                  </a:lnTo>
                  <a:lnTo>
                    <a:pt x="8532900" y="591471"/>
                  </a:lnTo>
                  <a:lnTo>
                    <a:pt x="0" y="59147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8542" y="4888321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369669" y="739339"/>
                  </a:move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7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3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lnTo>
                    <a:pt x="2880" y="323299"/>
                  </a:lnTo>
                  <a:lnTo>
                    <a:pt x="11290" y="278647"/>
                  </a:lnTo>
                  <a:lnTo>
                    <a:pt x="24883" y="236061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2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1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2"/>
                  </a:lnTo>
                  <a:lnTo>
                    <a:pt x="736134" y="321079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7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8543" y="4888321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69"/>
                  </a:moveTo>
                  <a:lnTo>
                    <a:pt x="2880" y="323299"/>
                  </a:lnTo>
                  <a:lnTo>
                    <a:pt x="11290" y="278647"/>
                  </a:lnTo>
                  <a:lnTo>
                    <a:pt x="24883" y="236061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2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1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2"/>
                  </a:lnTo>
                  <a:lnTo>
                    <a:pt x="736134" y="321079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7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7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3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close/>
                </a:path>
              </a:pathLst>
            </a:custGeom>
            <a:ln w="1269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1687" y="5763490"/>
              <a:ext cx="9019540" cy="763270"/>
            </a:xfrm>
            <a:custGeom>
              <a:avLst/>
              <a:gdLst/>
              <a:ahLst/>
              <a:cxnLst/>
              <a:rect l="l" t="t" r="r" b="b"/>
              <a:pathLst>
                <a:path w="9019540" h="763270">
                  <a:moveTo>
                    <a:pt x="9019426" y="763193"/>
                  </a:moveTo>
                  <a:lnTo>
                    <a:pt x="0" y="763193"/>
                  </a:lnTo>
                  <a:lnTo>
                    <a:pt x="0" y="0"/>
                  </a:lnTo>
                  <a:lnTo>
                    <a:pt x="9019426" y="0"/>
                  </a:lnTo>
                  <a:lnTo>
                    <a:pt x="9019426" y="763193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1687" y="5763490"/>
              <a:ext cx="9019540" cy="763270"/>
            </a:xfrm>
            <a:custGeom>
              <a:avLst/>
              <a:gdLst/>
              <a:ahLst/>
              <a:cxnLst/>
              <a:rect l="l" t="t" r="r" b="b"/>
              <a:pathLst>
                <a:path w="9019540" h="763270">
                  <a:moveTo>
                    <a:pt x="0" y="0"/>
                  </a:moveTo>
                  <a:lnTo>
                    <a:pt x="9019426" y="0"/>
                  </a:lnTo>
                  <a:lnTo>
                    <a:pt x="9019426" y="763193"/>
                  </a:lnTo>
                  <a:lnTo>
                    <a:pt x="0" y="76319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35712" y="1345427"/>
            <a:ext cx="8433435" cy="5165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387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удосконалення </a:t>
            </a:r>
            <a:r>
              <a:rPr sz="1800" dirty="0">
                <a:latin typeface="Microsoft Sans Serif"/>
                <a:cs typeface="Microsoft Sans Serif"/>
              </a:rPr>
              <a:t>фахової </a:t>
            </a:r>
            <a:r>
              <a:rPr sz="1800" spc="-15" dirty="0">
                <a:latin typeface="Microsoft Sans Serif"/>
                <a:cs typeface="Microsoft Sans Serif"/>
              </a:rPr>
              <a:t>майстерності і </a:t>
            </a:r>
            <a:r>
              <a:rPr sz="1800" spc="-20" dirty="0">
                <a:latin typeface="Microsoft Sans Serif"/>
                <a:cs typeface="Microsoft Sans Serif"/>
              </a:rPr>
              <a:t>кваліфікації </a:t>
            </a:r>
            <a:r>
              <a:rPr sz="1800" spc="-25" dirty="0">
                <a:latin typeface="Microsoft Sans Serif"/>
                <a:cs typeface="Microsoft Sans Serif"/>
              </a:rPr>
              <a:t>педагогічних </a:t>
            </a:r>
            <a:r>
              <a:rPr sz="1800" spc="-20" dirty="0">
                <a:latin typeface="Microsoft Sans Serif"/>
                <a:cs typeface="Microsoft Sans Serif"/>
              </a:rPr>
              <a:t>кадрів</a:t>
            </a:r>
            <a:r>
              <a:rPr sz="1800" spc="-20" dirty="0">
                <a:latin typeface="Calibri"/>
                <a:cs typeface="Calibri"/>
              </a:rPr>
              <a:t>,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самоосвіта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вчителів</a:t>
            </a:r>
            <a:r>
              <a:rPr sz="1800" spc="-25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підвищення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їх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психолого</a:t>
            </a:r>
            <a:r>
              <a:rPr sz="1800" spc="-15" dirty="0">
                <a:latin typeface="Calibri"/>
                <a:cs typeface="Calibri"/>
              </a:rPr>
              <a:t>-</a:t>
            </a:r>
            <a:r>
              <a:rPr sz="1800" spc="-15" dirty="0">
                <a:latin typeface="Microsoft Sans Serif"/>
                <a:cs typeface="Microsoft Sans Serif"/>
              </a:rPr>
              <a:t>педагогічної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компетентності</a:t>
            </a:r>
            <a:r>
              <a:rPr sz="1800" spc="-25" dirty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 dirty="0">
              <a:latin typeface="Calibri"/>
              <a:cs typeface="Calibri"/>
            </a:endParaRPr>
          </a:p>
          <a:p>
            <a:pPr marL="499109" marR="128270">
              <a:lnSpc>
                <a:spcPts val="1939"/>
              </a:lnSpc>
            </a:pPr>
            <a:r>
              <a:rPr sz="1800" spc="-35" dirty="0">
                <a:latin typeface="Microsoft Sans Serif"/>
                <a:cs typeface="Microsoft Sans Serif"/>
              </a:rPr>
              <a:t>забезпечення </a:t>
            </a:r>
            <a:r>
              <a:rPr sz="1800" spc="-25" dirty="0">
                <a:latin typeface="Microsoft Sans Serif"/>
                <a:cs typeface="Microsoft Sans Serif"/>
              </a:rPr>
              <a:t>психолого</a:t>
            </a:r>
            <a:r>
              <a:rPr sz="1800" spc="-25" dirty="0">
                <a:latin typeface="Calibri"/>
                <a:cs typeface="Calibri"/>
              </a:rPr>
              <a:t>-</a:t>
            </a:r>
            <a:r>
              <a:rPr sz="1800" spc="-25" dirty="0">
                <a:latin typeface="Microsoft Sans Serif"/>
                <a:cs typeface="Microsoft Sans Serif"/>
              </a:rPr>
              <a:t>педагогічного </a:t>
            </a:r>
            <a:r>
              <a:rPr sz="1800" spc="-10" dirty="0">
                <a:latin typeface="Microsoft Sans Serif"/>
                <a:cs typeface="Microsoft Sans Serif"/>
              </a:rPr>
              <a:t>та </a:t>
            </a:r>
            <a:r>
              <a:rPr sz="1800" spc="-25" dirty="0" smtClean="0">
                <a:latin typeface="Microsoft Sans Serif"/>
                <a:cs typeface="Microsoft Sans Serif"/>
              </a:rPr>
              <a:t>методичного </a:t>
            </a:r>
            <a:r>
              <a:rPr sz="1800" spc="-15" dirty="0">
                <a:latin typeface="Microsoft Sans Serif"/>
                <a:cs typeface="Microsoft Sans Serif"/>
              </a:rPr>
              <a:t>супроводу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освітнього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процесу</a:t>
            </a:r>
            <a:r>
              <a:rPr sz="1800" spc="-10" dirty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721360" marR="5080">
              <a:lnSpc>
                <a:spcPts val="6980"/>
              </a:lnSpc>
              <a:spcBef>
                <a:spcPts val="4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підвищення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якості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знань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учнів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засобами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сучасних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форм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і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методів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роботи</a:t>
            </a:r>
            <a:r>
              <a:rPr sz="1800" spc="-10" dirty="0">
                <a:latin typeface="Calibri"/>
                <a:cs typeface="Calibri"/>
              </a:rPr>
              <a:t>;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організація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роботи</a:t>
            </a:r>
            <a:r>
              <a:rPr sz="1800" spc="-75" dirty="0">
                <a:latin typeface="Microsoft Sans Serif"/>
                <a:cs typeface="Microsoft Sans Serif"/>
              </a:rPr>
              <a:t> з </a:t>
            </a:r>
            <a:r>
              <a:rPr sz="1800" spc="-20" dirty="0">
                <a:latin typeface="Microsoft Sans Serif"/>
                <a:cs typeface="Microsoft Sans Serif"/>
              </a:rPr>
              <a:t>обдарованими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дітьми</a:t>
            </a:r>
            <a:r>
              <a:rPr sz="1800" spc="-15" dirty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Calibri"/>
              <a:cs typeface="Calibri"/>
            </a:endParaRPr>
          </a:p>
          <a:p>
            <a:pPr marL="499109" marR="804545">
              <a:lnSpc>
                <a:spcPts val="1939"/>
              </a:lnSpc>
            </a:pPr>
            <a:r>
              <a:rPr sz="1800" spc="-15" dirty="0">
                <a:latin typeface="Microsoft Sans Serif"/>
                <a:cs typeface="Microsoft Sans Serif"/>
              </a:rPr>
              <a:t>підвищення </a:t>
            </a:r>
            <a:r>
              <a:rPr sz="1800" spc="-5" dirty="0">
                <a:latin typeface="Microsoft Sans Serif"/>
                <a:cs typeface="Microsoft Sans Serif"/>
              </a:rPr>
              <a:t>теоретичної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20" dirty="0" smtClean="0">
                <a:latin typeface="Microsoft Sans Serif"/>
                <a:cs typeface="Microsoft Sans Serif"/>
              </a:rPr>
              <a:t>методичної </a:t>
            </a:r>
            <a:r>
              <a:rPr sz="1800" spc="-10" dirty="0">
                <a:latin typeface="Microsoft Sans Serif"/>
                <a:cs typeface="Microsoft Sans Serif"/>
              </a:rPr>
              <a:t>та </a:t>
            </a:r>
            <a:r>
              <a:rPr sz="1800" dirty="0">
                <a:latin typeface="Microsoft Sans Serif"/>
                <a:cs typeface="Microsoft Sans Serif"/>
              </a:rPr>
              <a:t>фахової </a:t>
            </a:r>
            <a:r>
              <a:rPr sz="1800" spc="-35" dirty="0">
                <a:latin typeface="Microsoft Sans Serif"/>
                <a:cs typeface="Microsoft Sans Serif"/>
              </a:rPr>
              <a:t>підготовки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педагогічних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працівників</a:t>
            </a:r>
            <a:r>
              <a:rPr sz="1800" spc="-20" dirty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27305">
              <a:lnSpc>
                <a:spcPts val="1939"/>
              </a:lnSpc>
            </a:pPr>
            <a:r>
              <a:rPr sz="1800" spc="-20" dirty="0">
                <a:latin typeface="Microsoft Sans Serif"/>
                <a:cs typeface="Microsoft Sans Serif"/>
              </a:rPr>
              <a:t>мотивація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педагогів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до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використання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сучасних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підходів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організації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lang="uk-UA" spc="-15" dirty="0" smtClean="0">
                <a:latin typeface="Microsoft Sans Serif"/>
                <a:cs typeface="Microsoft Sans Serif"/>
              </a:rPr>
              <a:t>освітнього процесу</a:t>
            </a:r>
            <a:r>
              <a:rPr sz="1800" spc="-10" dirty="0" smtClean="0">
                <a:latin typeface="Calibri"/>
                <a:cs typeface="Calibri"/>
              </a:rPr>
              <a:t>, </a:t>
            </a:r>
            <a:r>
              <a:rPr sz="1800" spc="-15" dirty="0">
                <a:latin typeface="Microsoft Sans Serif"/>
                <a:cs typeface="Microsoft Sans Serif"/>
              </a:rPr>
              <a:t>спрямованих </a:t>
            </a:r>
            <a:r>
              <a:rPr sz="1800" spc="-10" dirty="0">
                <a:latin typeface="Microsoft Sans Serif"/>
                <a:cs typeface="Microsoft Sans Serif"/>
              </a:rPr>
              <a:t>на формування </a:t>
            </a:r>
            <a:r>
              <a:rPr sz="1800" spc="-15" dirty="0">
                <a:latin typeface="Microsoft Sans Serif"/>
                <a:cs typeface="Microsoft Sans Serif"/>
              </a:rPr>
              <a:t>життєвих і </a:t>
            </a:r>
            <a:r>
              <a:rPr sz="1800" spc="-25" dirty="0">
                <a:latin typeface="Microsoft Sans Serif"/>
                <a:cs typeface="Microsoft Sans Serif"/>
              </a:rPr>
              <a:t>предметних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компетнетностей</a:t>
            </a:r>
            <a:r>
              <a:rPr sz="1800" spc="-2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05668" y="5769069"/>
            <a:ext cx="752475" cy="752475"/>
            <a:chOff x="405667" y="5769067"/>
            <a:chExt cx="752475" cy="752475"/>
          </a:xfrm>
        </p:grpSpPr>
        <p:sp>
          <p:nvSpPr>
            <p:cNvPr id="29" name="object 29"/>
            <p:cNvSpPr/>
            <p:nvPr/>
          </p:nvSpPr>
          <p:spPr>
            <a:xfrm>
              <a:off x="412017" y="5775417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369669" y="739339"/>
                  </a:move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6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2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lnTo>
                    <a:pt x="2880" y="323299"/>
                  </a:lnTo>
                  <a:lnTo>
                    <a:pt x="11290" y="278647"/>
                  </a:lnTo>
                  <a:lnTo>
                    <a:pt x="24882" y="236060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2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0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1"/>
                  </a:lnTo>
                  <a:lnTo>
                    <a:pt x="736134" y="321078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6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2017" y="5775417"/>
              <a:ext cx="739775" cy="739775"/>
            </a:xfrm>
            <a:custGeom>
              <a:avLst/>
              <a:gdLst/>
              <a:ahLst/>
              <a:cxnLst/>
              <a:rect l="l" t="t" r="r" b="b"/>
              <a:pathLst>
                <a:path w="739775" h="739775">
                  <a:moveTo>
                    <a:pt x="0" y="369669"/>
                  </a:moveTo>
                  <a:lnTo>
                    <a:pt x="2880" y="323299"/>
                  </a:lnTo>
                  <a:lnTo>
                    <a:pt x="11290" y="278647"/>
                  </a:lnTo>
                  <a:lnTo>
                    <a:pt x="24882" y="236060"/>
                  </a:lnTo>
                  <a:lnTo>
                    <a:pt x="43312" y="195886"/>
                  </a:lnTo>
                  <a:lnTo>
                    <a:pt x="66232" y="158469"/>
                  </a:lnTo>
                  <a:lnTo>
                    <a:pt x="93296" y="124157"/>
                  </a:lnTo>
                  <a:lnTo>
                    <a:pt x="124157" y="93296"/>
                  </a:lnTo>
                  <a:lnTo>
                    <a:pt x="158469" y="66232"/>
                  </a:lnTo>
                  <a:lnTo>
                    <a:pt x="195886" y="43312"/>
                  </a:lnTo>
                  <a:lnTo>
                    <a:pt x="236061" y="24882"/>
                  </a:lnTo>
                  <a:lnTo>
                    <a:pt x="278647" y="11290"/>
                  </a:lnTo>
                  <a:lnTo>
                    <a:pt x="323299" y="2880"/>
                  </a:lnTo>
                  <a:lnTo>
                    <a:pt x="369669" y="0"/>
                  </a:lnTo>
                  <a:lnTo>
                    <a:pt x="418260" y="3205"/>
                  </a:lnTo>
                  <a:lnTo>
                    <a:pt x="465607" y="12665"/>
                  </a:lnTo>
                  <a:lnTo>
                    <a:pt x="511136" y="28139"/>
                  </a:lnTo>
                  <a:lnTo>
                    <a:pt x="554272" y="49390"/>
                  </a:lnTo>
                  <a:lnTo>
                    <a:pt x="594440" y="76181"/>
                  </a:lnTo>
                  <a:lnTo>
                    <a:pt x="631066" y="108273"/>
                  </a:lnTo>
                  <a:lnTo>
                    <a:pt x="663158" y="144899"/>
                  </a:lnTo>
                  <a:lnTo>
                    <a:pt x="689948" y="185067"/>
                  </a:lnTo>
                  <a:lnTo>
                    <a:pt x="711200" y="228203"/>
                  </a:lnTo>
                  <a:lnTo>
                    <a:pt x="726674" y="273731"/>
                  </a:lnTo>
                  <a:lnTo>
                    <a:pt x="736134" y="321078"/>
                  </a:lnTo>
                  <a:lnTo>
                    <a:pt x="739339" y="369669"/>
                  </a:lnTo>
                  <a:lnTo>
                    <a:pt x="736459" y="416040"/>
                  </a:lnTo>
                  <a:lnTo>
                    <a:pt x="728049" y="460692"/>
                  </a:lnTo>
                  <a:lnTo>
                    <a:pt x="714456" y="503278"/>
                  </a:lnTo>
                  <a:lnTo>
                    <a:pt x="696027" y="543453"/>
                  </a:lnTo>
                  <a:lnTo>
                    <a:pt x="673107" y="580870"/>
                  </a:lnTo>
                  <a:lnTo>
                    <a:pt x="646043" y="615182"/>
                  </a:lnTo>
                  <a:lnTo>
                    <a:pt x="615182" y="646043"/>
                  </a:lnTo>
                  <a:lnTo>
                    <a:pt x="580870" y="673107"/>
                  </a:lnTo>
                  <a:lnTo>
                    <a:pt x="543453" y="696027"/>
                  </a:lnTo>
                  <a:lnTo>
                    <a:pt x="503278" y="714456"/>
                  </a:lnTo>
                  <a:lnTo>
                    <a:pt x="460692" y="728049"/>
                  </a:lnTo>
                  <a:lnTo>
                    <a:pt x="416040" y="736459"/>
                  </a:lnTo>
                  <a:lnTo>
                    <a:pt x="369669" y="739339"/>
                  </a:lnTo>
                  <a:lnTo>
                    <a:pt x="323299" y="736459"/>
                  </a:lnTo>
                  <a:lnTo>
                    <a:pt x="278647" y="728049"/>
                  </a:lnTo>
                  <a:lnTo>
                    <a:pt x="236061" y="714456"/>
                  </a:lnTo>
                  <a:lnTo>
                    <a:pt x="195886" y="696027"/>
                  </a:lnTo>
                  <a:lnTo>
                    <a:pt x="158469" y="673107"/>
                  </a:lnTo>
                  <a:lnTo>
                    <a:pt x="124157" y="646043"/>
                  </a:lnTo>
                  <a:lnTo>
                    <a:pt x="93296" y="615182"/>
                  </a:lnTo>
                  <a:lnTo>
                    <a:pt x="66232" y="580870"/>
                  </a:lnTo>
                  <a:lnTo>
                    <a:pt x="43312" y="543453"/>
                  </a:lnTo>
                  <a:lnTo>
                    <a:pt x="24882" y="503278"/>
                  </a:lnTo>
                  <a:lnTo>
                    <a:pt x="11290" y="460692"/>
                  </a:lnTo>
                  <a:lnTo>
                    <a:pt x="2880" y="416040"/>
                  </a:lnTo>
                  <a:lnTo>
                    <a:pt x="0" y="369669"/>
                  </a:lnTo>
                  <a:close/>
                </a:path>
              </a:pathLst>
            </a:custGeom>
            <a:ln w="12699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Моніторинг якості дистанційного навчання: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754567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Батьки здобувачів освіти оцінили організацію дистанційного навчання на “4” за п’ятибальною системою.</a:t>
            </a:r>
          </a:p>
          <a:p>
            <a:r>
              <a:rPr lang="uk-UA" dirty="0" smtClean="0"/>
              <a:t>Вказали, що якість дистанційного навчання в ліцеї прогресує.</a:t>
            </a:r>
          </a:p>
          <a:p>
            <a:r>
              <a:rPr lang="uk-UA" dirty="0" smtClean="0"/>
              <a:t>Проблеми, що виникають в дітей під час дистанційного навчання:</a:t>
            </a:r>
          </a:p>
          <a:p>
            <a:pPr>
              <a:buNone/>
            </a:pPr>
            <a:r>
              <a:rPr lang="uk-UA" dirty="0" smtClean="0"/>
              <a:t>* Дитині важко самостійно опрацювати новий матеріал (51%);</a:t>
            </a:r>
          </a:p>
          <a:p>
            <a:pPr>
              <a:buNone/>
            </a:pPr>
            <a:r>
              <a:rPr lang="uk-UA" dirty="0" smtClean="0"/>
              <a:t>*Проблеми з Інтернетом (39 %);</a:t>
            </a:r>
          </a:p>
          <a:p>
            <a:pPr>
              <a:buNone/>
            </a:pPr>
            <a:r>
              <a:rPr lang="uk-UA" dirty="0" smtClean="0"/>
              <a:t>*Відсутність мотивації до навчання (33%);</a:t>
            </a:r>
          </a:p>
          <a:p>
            <a:pPr>
              <a:buFont typeface="Arial" charset="0"/>
              <a:buChar char="•"/>
            </a:pPr>
            <a:r>
              <a:rPr lang="uk-UA" dirty="0" smtClean="0"/>
              <a:t>Занадто багато домашніх завдань (25%).</a:t>
            </a:r>
          </a:p>
          <a:p>
            <a:pPr>
              <a:buFont typeface="Arial" charset="0"/>
              <a:buChar char="•"/>
            </a:pPr>
            <a:r>
              <a:rPr lang="uk-UA" dirty="0" smtClean="0"/>
              <a:t>Рівень співпраці між батьками та учителями у питаннях організації дистанційного навчання був оцінений на “5” за п’ятибальною шкалою.</a:t>
            </a:r>
          </a:p>
          <a:p>
            <a:pPr>
              <a:buFont typeface="Arial" charset="0"/>
              <a:buChar char="•"/>
            </a:pPr>
            <a:endParaRPr lang="uk-UA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Чи відвідує Ваша дитина </a:t>
            </a:r>
            <a:r>
              <a:rPr lang="uk-UA" dirty="0" err="1" smtClean="0"/>
              <a:t>онлайн</a:t>
            </a:r>
            <a:r>
              <a:rPr lang="uk-UA" dirty="0" smtClean="0"/>
              <a:t> - уроки?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798"/>
            <a:ext cx="8580438" cy="643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197" y="2617836"/>
            <a:ext cx="620903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390" dirty="0">
                <a:solidFill>
                  <a:srgbClr val="0070C0"/>
                </a:solidFill>
              </a:rPr>
              <a:t>Дя</a:t>
            </a:r>
            <a:r>
              <a:rPr sz="6600" spc="-225" dirty="0">
                <a:solidFill>
                  <a:srgbClr val="0070C0"/>
                </a:solidFill>
              </a:rPr>
              <a:t>к</a:t>
            </a:r>
            <a:r>
              <a:rPr sz="6600" spc="15" dirty="0">
                <a:solidFill>
                  <a:srgbClr val="0070C0"/>
                </a:solidFill>
              </a:rPr>
              <a:t>ую</a:t>
            </a:r>
            <a:r>
              <a:rPr sz="6600" spc="-254" dirty="0">
                <a:solidFill>
                  <a:srgbClr val="0070C0"/>
                </a:solidFill>
              </a:rPr>
              <a:t> </a:t>
            </a:r>
            <a:r>
              <a:rPr sz="6600" spc="-135" dirty="0">
                <a:solidFill>
                  <a:srgbClr val="0070C0"/>
                </a:solidFill>
              </a:rPr>
              <a:t>з</a:t>
            </a:r>
            <a:r>
              <a:rPr sz="6600" spc="-145" dirty="0">
                <a:solidFill>
                  <a:srgbClr val="0070C0"/>
                </a:solidFill>
              </a:rPr>
              <a:t>а</a:t>
            </a:r>
            <a:r>
              <a:rPr sz="6600" spc="-260" dirty="0">
                <a:solidFill>
                  <a:srgbClr val="0070C0"/>
                </a:solidFill>
              </a:rPr>
              <a:t> </a:t>
            </a:r>
            <a:r>
              <a:rPr sz="6600" dirty="0">
                <a:solidFill>
                  <a:srgbClr val="0070C0"/>
                </a:solidFill>
              </a:rPr>
              <a:t>у</a:t>
            </a:r>
            <a:r>
              <a:rPr sz="6600" spc="-75" dirty="0">
                <a:solidFill>
                  <a:srgbClr val="0070C0"/>
                </a:solidFill>
              </a:rPr>
              <a:t>в</a:t>
            </a:r>
            <a:r>
              <a:rPr sz="6600" spc="-45" dirty="0">
                <a:solidFill>
                  <a:srgbClr val="0070C0"/>
                </a:solidFill>
              </a:rPr>
              <a:t>агу</a:t>
            </a:r>
            <a:r>
              <a:rPr sz="6600" spc="-265" dirty="0">
                <a:solidFill>
                  <a:srgbClr val="0070C0"/>
                </a:solidFill>
              </a:rPr>
              <a:t> </a:t>
            </a:r>
            <a:r>
              <a:rPr sz="6600" dirty="0">
                <a:solidFill>
                  <a:srgbClr val="0070C0"/>
                </a:solidFill>
                <a:latin typeface="Calibri"/>
                <a:cs typeface="Calibri"/>
              </a:rPr>
              <a:t>!</a:t>
            </a:r>
            <a:endParaRPr sz="6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8011" y="4432300"/>
            <a:ext cx="3563988" cy="2387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4432300"/>
            <a:ext cx="3390899" cy="2387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58502"/>
            <a:ext cx="7239000" cy="96693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ctr">
              <a:lnSpc>
                <a:spcPts val="3500"/>
              </a:lnSpc>
              <a:spcBef>
                <a:spcPts val="540"/>
              </a:spcBef>
            </a:pPr>
            <a:r>
              <a:rPr sz="3200" spc="-5" dirty="0"/>
              <a:t>Напрями </a:t>
            </a:r>
            <a:r>
              <a:rPr sz="3200" spc="5" dirty="0"/>
              <a:t>роботи </a:t>
            </a:r>
            <a:r>
              <a:rPr sz="3200" spc="-30" dirty="0"/>
              <a:t>колективу </a:t>
            </a:r>
            <a:r>
              <a:rPr sz="3200" spc="-25" dirty="0"/>
              <a:t> </a:t>
            </a:r>
            <a:r>
              <a:rPr sz="3200" spc="-140" dirty="0" smtClean="0"/>
              <a:t> </a:t>
            </a:r>
            <a:r>
              <a:rPr sz="3200" spc="15" dirty="0"/>
              <a:t>ліцею </a:t>
            </a:r>
            <a:r>
              <a:rPr sz="3200" spc="-835" dirty="0"/>
              <a:t> </a:t>
            </a:r>
            <a:r>
              <a:rPr sz="3200" spc="20" dirty="0"/>
              <a:t>у</a:t>
            </a:r>
            <a:r>
              <a:rPr sz="3200" spc="-135" dirty="0"/>
              <a:t> </a:t>
            </a:r>
            <a:r>
              <a:rPr sz="3200" spc="10" dirty="0">
                <a:latin typeface="Calibri"/>
                <a:cs typeface="Calibri"/>
              </a:rPr>
              <a:t>2021/2022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/>
              <a:t>навчальному</a:t>
            </a:r>
            <a:r>
              <a:rPr sz="3200" spc="-120" dirty="0"/>
              <a:t> </a:t>
            </a:r>
            <a:r>
              <a:rPr sz="3200" spc="5" dirty="0"/>
              <a:t>році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6264" y="1828600"/>
            <a:ext cx="3342640" cy="1897314"/>
          </a:xfrm>
          <a:prstGeom prst="rect">
            <a:avLst/>
          </a:prstGeom>
          <a:solidFill>
            <a:srgbClr val="ED7D31"/>
          </a:solidFill>
          <a:ln w="12699">
            <a:solidFill>
              <a:srgbClr val="FFFFF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532765" marR="527050" indent="-635" algn="ctr">
              <a:lnSpc>
                <a:spcPts val="3350"/>
              </a:lnSpc>
              <a:spcBef>
                <a:spcPts val="1195"/>
              </a:spcBef>
            </a:pPr>
            <a:r>
              <a:rPr sz="3100" spc="-5" dirty="0">
                <a:latin typeface="Microsoft Sans Serif"/>
                <a:cs typeface="Microsoft Sans Serif"/>
              </a:rPr>
              <a:t>Освітнє </a:t>
            </a:r>
            <a:r>
              <a:rPr sz="3100" dirty="0">
                <a:latin typeface="Microsoft Sans Serif"/>
                <a:cs typeface="Microsoft Sans Serif"/>
              </a:rPr>
              <a:t> </a:t>
            </a:r>
            <a:r>
              <a:rPr sz="3100" spc="-15" dirty="0">
                <a:latin typeface="Microsoft Sans Serif"/>
                <a:cs typeface="Microsoft Sans Serif"/>
              </a:rPr>
              <a:t>середовище </a:t>
            </a:r>
            <a:r>
              <a:rPr sz="3100" spc="-810" dirty="0">
                <a:latin typeface="Microsoft Sans Serif"/>
                <a:cs typeface="Microsoft Sans Serif"/>
              </a:rPr>
              <a:t> </a:t>
            </a:r>
            <a:r>
              <a:rPr sz="3100" spc="-15" dirty="0">
                <a:latin typeface="Microsoft Sans Serif"/>
                <a:cs typeface="Microsoft Sans Serif"/>
              </a:rPr>
              <a:t>на</a:t>
            </a:r>
            <a:r>
              <a:rPr sz="3100" spc="-140" dirty="0">
                <a:latin typeface="Microsoft Sans Serif"/>
                <a:cs typeface="Microsoft Sans Serif"/>
              </a:rPr>
              <a:t>в</a:t>
            </a:r>
            <a:r>
              <a:rPr sz="3100" spc="-20" dirty="0">
                <a:latin typeface="Microsoft Sans Serif"/>
                <a:cs typeface="Microsoft Sans Serif"/>
              </a:rPr>
              <a:t>чально</a:t>
            </a:r>
            <a:r>
              <a:rPr sz="3100" spc="-80" dirty="0">
                <a:latin typeface="Microsoft Sans Serif"/>
                <a:cs typeface="Microsoft Sans Serif"/>
              </a:rPr>
              <a:t>г</a:t>
            </a:r>
            <a:r>
              <a:rPr sz="3100" dirty="0">
                <a:latin typeface="Microsoft Sans Serif"/>
                <a:cs typeface="Microsoft Sans Serif"/>
              </a:rPr>
              <a:t>о  </a:t>
            </a:r>
            <a:r>
              <a:rPr sz="3100" spc="-45" dirty="0">
                <a:latin typeface="Microsoft Sans Serif"/>
                <a:cs typeface="Microsoft Sans Serif"/>
              </a:rPr>
              <a:t>закладу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3131" y="1828601"/>
            <a:ext cx="3342640" cy="1897314"/>
          </a:xfrm>
          <a:prstGeom prst="rect">
            <a:avLst/>
          </a:prstGeom>
          <a:solidFill>
            <a:srgbClr val="A5A5A5"/>
          </a:solidFill>
          <a:ln w="12699">
            <a:solidFill>
              <a:srgbClr val="FFFFF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612775" marR="605790" algn="ctr">
              <a:lnSpc>
                <a:spcPts val="3350"/>
              </a:lnSpc>
              <a:spcBef>
                <a:spcPts val="1195"/>
              </a:spcBef>
            </a:pPr>
            <a:r>
              <a:rPr sz="3100" spc="-25" dirty="0">
                <a:latin typeface="Microsoft Sans Serif"/>
                <a:cs typeface="Microsoft Sans Serif"/>
              </a:rPr>
              <a:t>Система </a:t>
            </a:r>
            <a:r>
              <a:rPr sz="3100" spc="-20" dirty="0">
                <a:latin typeface="Microsoft Sans Serif"/>
                <a:cs typeface="Microsoft Sans Serif"/>
              </a:rPr>
              <a:t> </a:t>
            </a:r>
            <a:r>
              <a:rPr sz="3100" spc="-10" dirty="0">
                <a:latin typeface="Microsoft Sans Serif"/>
                <a:cs typeface="Microsoft Sans Serif"/>
              </a:rPr>
              <a:t>оціню</a:t>
            </a:r>
            <a:r>
              <a:rPr sz="3100" spc="-40" dirty="0">
                <a:latin typeface="Microsoft Sans Serif"/>
                <a:cs typeface="Microsoft Sans Serif"/>
              </a:rPr>
              <a:t>в</a:t>
            </a:r>
            <a:r>
              <a:rPr sz="3100" spc="-15" dirty="0">
                <a:latin typeface="Microsoft Sans Serif"/>
                <a:cs typeface="Microsoft Sans Serif"/>
              </a:rPr>
              <a:t>ання  </a:t>
            </a:r>
            <a:r>
              <a:rPr sz="3100" spc="-50" dirty="0">
                <a:latin typeface="Microsoft Sans Serif"/>
                <a:cs typeface="Microsoft Sans Serif"/>
              </a:rPr>
              <a:t>здобувачів </a:t>
            </a:r>
            <a:r>
              <a:rPr sz="3100" spc="-45" dirty="0">
                <a:latin typeface="Microsoft Sans Serif"/>
                <a:cs typeface="Microsoft Sans Serif"/>
              </a:rPr>
              <a:t> </a:t>
            </a:r>
            <a:r>
              <a:rPr sz="3100" spc="-10" dirty="0">
                <a:latin typeface="Microsoft Sans Serif"/>
                <a:cs typeface="Microsoft Sans Serif"/>
              </a:rPr>
              <a:t>освіти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6264" y="4168423"/>
            <a:ext cx="3342640" cy="1676100"/>
          </a:xfrm>
          <a:prstGeom prst="rect">
            <a:avLst/>
          </a:prstGeom>
          <a:solidFill>
            <a:srgbClr val="FFC000"/>
          </a:solidFill>
          <a:ln w="12699">
            <a:solidFill>
              <a:srgbClr val="FFFFFF"/>
            </a:solidFill>
          </a:ln>
        </p:spPr>
        <p:txBody>
          <a:bodyPr vert="horz" wrap="square" lIns="0" tIns="364490" rIns="0" bIns="0" rtlCol="0">
            <a:spAutoFit/>
          </a:bodyPr>
          <a:lstStyle/>
          <a:p>
            <a:pPr marL="522605" marR="515620" indent="-635" algn="ctr">
              <a:lnSpc>
                <a:spcPts val="3350"/>
              </a:lnSpc>
              <a:spcBef>
                <a:spcPts val="2870"/>
              </a:spcBef>
            </a:pPr>
            <a:r>
              <a:rPr sz="3100" spc="-40" dirty="0">
                <a:latin typeface="Microsoft Sans Serif"/>
                <a:cs typeface="Microsoft Sans Serif"/>
              </a:rPr>
              <a:t>Діяльність </a:t>
            </a:r>
            <a:r>
              <a:rPr sz="3100" spc="-35" dirty="0">
                <a:latin typeface="Microsoft Sans Serif"/>
                <a:cs typeface="Microsoft Sans Serif"/>
              </a:rPr>
              <a:t> </a:t>
            </a:r>
            <a:r>
              <a:rPr sz="3100" spc="-30" dirty="0">
                <a:latin typeface="Microsoft Sans Serif"/>
                <a:cs typeface="Microsoft Sans Serif"/>
              </a:rPr>
              <a:t>п</a:t>
            </a:r>
            <a:r>
              <a:rPr sz="3100" spc="-95" dirty="0">
                <a:latin typeface="Microsoft Sans Serif"/>
                <a:cs typeface="Microsoft Sans Serif"/>
              </a:rPr>
              <a:t>е</a:t>
            </a:r>
            <a:r>
              <a:rPr sz="3100" spc="-30" dirty="0">
                <a:latin typeface="Microsoft Sans Serif"/>
                <a:cs typeface="Microsoft Sans Serif"/>
              </a:rPr>
              <a:t>да</a:t>
            </a:r>
            <a:r>
              <a:rPr sz="3100" spc="-85" dirty="0">
                <a:latin typeface="Microsoft Sans Serif"/>
                <a:cs typeface="Microsoft Sans Serif"/>
              </a:rPr>
              <a:t>г</a:t>
            </a:r>
            <a:r>
              <a:rPr sz="3100" spc="-25" dirty="0">
                <a:latin typeface="Microsoft Sans Serif"/>
                <a:cs typeface="Microsoft Sans Serif"/>
              </a:rPr>
              <a:t>огічних  </a:t>
            </a:r>
            <a:r>
              <a:rPr sz="3100" spc="-35" dirty="0" smtClean="0">
                <a:latin typeface="Microsoft Sans Serif"/>
                <a:cs typeface="Microsoft Sans Serif"/>
              </a:rPr>
              <a:t>працівників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3131" y="4168423"/>
            <a:ext cx="3342640" cy="1915909"/>
          </a:xfrm>
          <a:prstGeom prst="rect">
            <a:avLst/>
          </a:prstGeom>
          <a:solidFill>
            <a:srgbClr val="599BD4"/>
          </a:solidFill>
          <a:ln w="126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950" dirty="0">
              <a:latin typeface="Times New Roman"/>
              <a:cs typeface="Times New Roman"/>
            </a:endParaRPr>
          </a:p>
          <a:p>
            <a:pPr marL="916940" marR="524510" indent="-386080">
              <a:lnSpc>
                <a:spcPts val="3350"/>
              </a:lnSpc>
              <a:spcBef>
                <a:spcPts val="5"/>
              </a:spcBef>
            </a:pPr>
            <a:r>
              <a:rPr sz="3100" spc="-160" dirty="0">
                <a:latin typeface="Microsoft Sans Serif"/>
                <a:cs typeface="Microsoft Sans Serif"/>
              </a:rPr>
              <a:t>У</a:t>
            </a:r>
            <a:r>
              <a:rPr sz="3100" spc="-20" dirty="0">
                <a:latin typeface="Microsoft Sans Serif"/>
                <a:cs typeface="Microsoft Sans Serif"/>
              </a:rPr>
              <a:t>пра</a:t>
            </a:r>
            <a:r>
              <a:rPr sz="3100" spc="-85" dirty="0">
                <a:latin typeface="Microsoft Sans Serif"/>
                <a:cs typeface="Microsoft Sans Serif"/>
              </a:rPr>
              <a:t>в</a:t>
            </a:r>
            <a:r>
              <a:rPr sz="3100" spc="-35" dirty="0">
                <a:latin typeface="Microsoft Sans Serif"/>
                <a:cs typeface="Microsoft Sans Serif"/>
              </a:rPr>
              <a:t>лінські  </a:t>
            </a:r>
            <a:r>
              <a:rPr sz="3100" spc="-20" dirty="0" smtClean="0">
                <a:latin typeface="Microsoft Sans Serif"/>
                <a:cs typeface="Microsoft Sans Serif"/>
              </a:rPr>
              <a:t>процеси</a:t>
            </a:r>
            <a:endParaRPr lang="uk-UA" sz="3100" spc="-20" dirty="0" smtClean="0">
              <a:latin typeface="Microsoft Sans Serif"/>
              <a:cs typeface="Microsoft Sans Serif"/>
            </a:endParaRPr>
          </a:p>
          <a:p>
            <a:pPr marL="916940" marR="524510" indent="-386080">
              <a:lnSpc>
                <a:spcPts val="3350"/>
              </a:lnSpc>
              <a:spcBef>
                <a:spcPts val="5"/>
              </a:spcBef>
            </a:pPr>
            <a:endParaRPr sz="3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0342" y="473475"/>
            <a:ext cx="9248775" cy="67332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95370" marR="5080" indent="-3583304">
              <a:lnSpc>
                <a:spcPts val="4750"/>
              </a:lnSpc>
              <a:spcBef>
                <a:spcPts val="700"/>
              </a:spcBef>
            </a:pPr>
            <a:r>
              <a:rPr sz="3600" spc="-2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</a:t>
            </a:r>
            <a:r>
              <a:rPr sz="3600" spc="-18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3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sz="3600" spc="-18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7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sz="3600" spc="-18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6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sz="3600" spc="-17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4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навчального </a:t>
            </a:r>
            <a:r>
              <a:rPr sz="3600" spc="-11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5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закладу</a:t>
            </a:r>
            <a:endParaRPr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2649" y="1980285"/>
            <a:ext cx="3355340" cy="1350010"/>
            <a:chOff x="702648" y="1980285"/>
            <a:chExt cx="3355340" cy="1350010"/>
          </a:xfrm>
        </p:grpSpPr>
        <p:sp>
          <p:nvSpPr>
            <p:cNvPr id="4" name="object 4"/>
            <p:cNvSpPr/>
            <p:nvPr/>
          </p:nvSpPr>
          <p:spPr>
            <a:xfrm>
              <a:off x="708998" y="1986635"/>
              <a:ext cx="3342640" cy="1337310"/>
            </a:xfrm>
            <a:custGeom>
              <a:avLst/>
              <a:gdLst/>
              <a:ahLst/>
              <a:cxnLst/>
              <a:rect l="l" t="t" r="r" b="b"/>
              <a:pathLst>
                <a:path w="3342640" h="1337310">
                  <a:moveTo>
                    <a:pt x="3342174" y="1336869"/>
                  </a:moveTo>
                  <a:lnTo>
                    <a:pt x="0" y="1336869"/>
                  </a:lnTo>
                  <a:lnTo>
                    <a:pt x="0" y="0"/>
                  </a:lnTo>
                  <a:lnTo>
                    <a:pt x="3342174" y="0"/>
                  </a:lnTo>
                  <a:lnTo>
                    <a:pt x="3342174" y="133686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998" y="1986635"/>
              <a:ext cx="3342640" cy="1337310"/>
            </a:xfrm>
            <a:custGeom>
              <a:avLst/>
              <a:gdLst/>
              <a:ahLst/>
              <a:cxnLst/>
              <a:rect l="l" t="t" r="r" b="b"/>
              <a:pathLst>
                <a:path w="3342640" h="1337310">
                  <a:moveTo>
                    <a:pt x="0" y="0"/>
                  </a:moveTo>
                  <a:lnTo>
                    <a:pt x="3342174" y="0"/>
                  </a:lnTo>
                  <a:lnTo>
                    <a:pt x="3342174" y="1336869"/>
                  </a:lnTo>
                  <a:lnTo>
                    <a:pt x="0" y="133686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2649" y="1980285"/>
            <a:ext cx="3355340" cy="89639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00050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3150"/>
              </a:spcBef>
            </a:pPr>
            <a:r>
              <a:rPr sz="3200" spc="-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3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uk-UA" sz="3200" spc="-5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200" spc="-5" dirty="0" smtClean="0">
                <a:solidFill>
                  <a:srgbClr val="FFFFFF"/>
                </a:solidFill>
                <a:latin typeface="Calibri"/>
                <a:cs typeface="Calibri"/>
              </a:rPr>
              <a:t>.09.2021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2649" y="3317155"/>
            <a:ext cx="3355340" cy="2867660"/>
            <a:chOff x="702648" y="3317155"/>
            <a:chExt cx="3355340" cy="2867660"/>
          </a:xfrm>
        </p:grpSpPr>
        <p:sp>
          <p:nvSpPr>
            <p:cNvPr id="8" name="object 8"/>
            <p:cNvSpPr/>
            <p:nvPr/>
          </p:nvSpPr>
          <p:spPr>
            <a:xfrm>
              <a:off x="708998" y="3323505"/>
              <a:ext cx="3342640" cy="2854960"/>
            </a:xfrm>
            <a:custGeom>
              <a:avLst/>
              <a:gdLst/>
              <a:ahLst/>
              <a:cxnLst/>
              <a:rect l="l" t="t" r="r" b="b"/>
              <a:pathLst>
                <a:path w="3342640" h="2854960">
                  <a:moveTo>
                    <a:pt x="3342174" y="2854799"/>
                  </a:moveTo>
                  <a:lnTo>
                    <a:pt x="0" y="2854799"/>
                  </a:lnTo>
                  <a:lnTo>
                    <a:pt x="0" y="0"/>
                  </a:lnTo>
                  <a:lnTo>
                    <a:pt x="3342174" y="0"/>
                  </a:lnTo>
                  <a:lnTo>
                    <a:pt x="3342174" y="2854799"/>
                  </a:lnTo>
                  <a:close/>
                </a:path>
              </a:pathLst>
            </a:custGeom>
            <a:solidFill>
              <a:srgbClr val="FFE7CA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8998" y="3323505"/>
              <a:ext cx="3342640" cy="2854960"/>
            </a:xfrm>
            <a:custGeom>
              <a:avLst/>
              <a:gdLst/>
              <a:ahLst/>
              <a:cxnLst/>
              <a:rect l="l" t="t" r="r" b="b"/>
              <a:pathLst>
                <a:path w="3342640" h="2854960">
                  <a:moveTo>
                    <a:pt x="0" y="0"/>
                  </a:moveTo>
                  <a:lnTo>
                    <a:pt x="3342174" y="0"/>
                  </a:lnTo>
                  <a:lnTo>
                    <a:pt x="3342174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E7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3419" y="3393179"/>
            <a:ext cx="3128981" cy="1469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28600" algn="l"/>
              </a:tabLst>
            </a:pPr>
            <a:r>
              <a:rPr sz="2400" spc="-5" dirty="0">
                <a:latin typeface="Calibri"/>
                <a:cs typeface="Calibri"/>
              </a:rPr>
              <a:t>1-4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класів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uk-UA" sz="2400" spc="-5" dirty="0" smtClean="0">
                <a:latin typeface="Calibri"/>
                <a:cs typeface="Calibri"/>
              </a:rPr>
              <a:t>329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Microsoft Sans Serif"/>
                <a:cs typeface="Microsoft Sans Serif"/>
              </a:rPr>
              <a:t>учні</a:t>
            </a:r>
            <a:r>
              <a:rPr lang="uk-UA" sz="2400" spc="-15" dirty="0" smtClean="0">
                <a:latin typeface="Microsoft Sans Serif"/>
                <a:cs typeface="Microsoft Sans Serif"/>
              </a:rPr>
              <a:t>в</a:t>
            </a:r>
            <a:endParaRPr sz="2400" dirty="0">
              <a:latin typeface="Microsoft Sans Serif"/>
              <a:cs typeface="Microsoft Sans Serif"/>
            </a:endParaRPr>
          </a:p>
          <a:p>
            <a:pPr marL="227965" indent="-228600">
              <a:lnSpc>
                <a:spcPct val="100000"/>
              </a:lnSpc>
              <a:spcBef>
                <a:spcPts val="70"/>
              </a:spcBef>
              <a:buChar char="•"/>
              <a:tabLst>
                <a:tab pos="228600" algn="l"/>
              </a:tabLst>
            </a:pPr>
            <a:r>
              <a:rPr sz="2400" spc="-5" dirty="0">
                <a:latin typeface="Calibri"/>
                <a:cs typeface="Calibri"/>
              </a:rPr>
              <a:t>5-9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класів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uk-UA" sz="2400" spc="-5" dirty="0" smtClean="0">
                <a:latin typeface="Calibri"/>
                <a:cs typeface="Calibri"/>
              </a:rPr>
              <a:t>435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Microsoft Sans Serif"/>
                <a:cs typeface="Microsoft Sans Serif"/>
              </a:rPr>
              <a:t>учні</a:t>
            </a:r>
            <a:r>
              <a:rPr lang="uk-UA" sz="2400" spc="-15" dirty="0" smtClean="0">
                <a:latin typeface="Microsoft Sans Serif"/>
                <a:cs typeface="Microsoft Sans Serif"/>
              </a:rPr>
              <a:t>в</a:t>
            </a:r>
            <a:endParaRPr sz="2400" dirty="0">
              <a:latin typeface="Microsoft Sans Serif"/>
              <a:cs typeface="Microsoft Sans Serif"/>
            </a:endParaRPr>
          </a:p>
          <a:p>
            <a:pPr marL="227965" indent="-228600">
              <a:lnSpc>
                <a:spcPts val="2735"/>
              </a:lnSpc>
              <a:spcBef>
                <a:spcPts val="75"/>
              </a:spcBef>
              <a:buChar char="•"/>
              <a:tabLst>
                <a:tab pos="228600" algn="l"/>
              </a:tabLst>
            </a:pPr>
            <a:r>
              <a:rPr sz="2400" spc="-5" dirty="0">
                <a:latin typeface="Calibri"/>
                <a:cs typeface="Calibri"/>
              </a:rPr>
              <a:t>10-11 </a:t>
            </a:r>
            <a:r>
              <a:rPr sz="2400" spc="-25" dirty="0">
                <a:latin typeface="Microsoft Sans Serif"/>
                <a:cs typeface="Microsoft Sans Serif"/>
              </a:rPr>
              <a:t>класів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uk-UA" sz="2400" spc="-5" dirty="0" smtClean="0">
                <a:latin typeface="Calibri"/>
                <a:cs typeface="Calibri"/>
              </a:rPr>
              <a:t>99</a:t>
            </a:r>
            <a:endParaRPr sz="2400" dirty="0">
              <a:latin typeface="Calibri"/>
              <a:cs typeface="Calibri"/>
            </a:endParaRPr>
          </a:p>
          <a:p>
            <a:pPr marL="227965">
              <a:lnSpc>
                <a:spcPts val="2735"/>
              </a:lnSpc>
            </a:pPr>
            <a:r>
              <a:rPr sz="2400" spc="-15" dirty="0">
                <a:latin typeface="Microsoft Sans Serif"/>
                <a:cs typeface="Microsoft Sans Serif"/>
              </a:rPr>
              <a:t>учнів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3419" y="5221978"/>
            <a:ext cx="28289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indent="-2286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28600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Всього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uk-UA" sz="2400" spc="-5" dirty="0" smtClean="0">
                <a:latin typeface="Calibri"/>
                <a:cs typeface="Calibri"/>
              </a:rPr>
              <a:t>863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Microsoft Sans Serif"/>
                <a:cs typeface="Microsoft Sans Serif"/>
              </a:rPr>
              <a:t>уч</a:t>
            </a:r>
            <a:r>
              <a:rPr lang="uk-UA" sz="2400" spc="-10" dirty="0" smtClean="0">
                <a:latin typeface="Microsoft Sans Serif"/>
                <a:cs typeface="Microsoft Sans Serif"/>
              </a:rPr>
              <a:t>нів</a:t>
            </a:r>
            <a:endParaRPr sz="24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12729" y="1980285"/>
            <a:ext cx="3355340" cy="1350010"/>
            <a:chOff x="4512728" y="1980285"/>
            <a:chExt cx="3355340" cy="1350010"/>
          </a:xfrm>
        </p:grpSpPr>
        <p:sp>
          <p:nvSpPr>
            <p:cNvPr id="13" name="object 13"/>
            <p:cNvSpPr/>
            <p:nvPr/>
          </p:nvSpPr>
          <p:spPr>
            <a:xfrm>
              <a:off x="4519078" y="1986635"/>
              <a:ext cx="3342640" cy="1337310"/>
            </a:xfrm>
            <a:custGeom>
              <a:avLst/>
              <a:gdLst/>
              <a:ahLst/>
              <a:cxnLst/>
              <a:rect l="l" t="t" r="r" b="b"/>
              <a:pathLst>
                <a:path w="3342640" h="1337310">
                  <a:moveTo>
                    <a:pt x="3342174" y="1336869"/>
                  </a:moveTo>
                  <a:lnTo>
                    <a:pt x="0" y="1336869"/>
                  </a:lnTo>
                  <a:lnTo>
                    <a:pt x="0" y="0"/>
                  </a:lnTo>
                  <a:lnTo>
                    <a:pt x="3342174" y="0"/>
                  </a:lnTo>
                  <a:lnTo>
                    <a:pt x="3342174" y="1336869"/>
                  </a:lnTo>
                  <a:close/>
                </a:path>
              </a:pathLst>
            </a:custGeom>
            <a:solidFill>
              <a:srgbClr val="2EE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19078" y="1986635"/>
              <a:ext cx="3342640" cy="1337310"/>
            </a:xfrm>
            <a:custGeom>
              <a:avLst/>
              <a:gdLst/>
              <a:ahLst/>
              <a:cxnLst/>
              <a:rect l="l" t="t" r="r" b="b"/>
              <a:pathLst>
                <a:path w="3342640" h="1337310">
                  <a:moveTo>
                    <a:pt x="0" y="0"/>
                  </a:moveTo>
                  <a:lnTo>
                    <a:pt x="3342174" y="0"/>
                  </a:lnTo>
                  <a:lnTo>
                    <a:pt x="3342174" y="1336869"/>
                  </a:lnTo>
                  <a:lnTo>
                    <a:pt x="0" y="133686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2EE7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12729" y="1980285"/>
            <a:ext cx="3355340" cy="896399"/>
          </a:xfrm>
          <a:prstGeom prst="rect">
            <a:avLst/>
          </a:prstGeom>
          <a:solidFill>
            <a:srgbClr val="2EE744"/>
          </a:solidFill>
        </p:spPr>
        <p:txBody>
          <a:bodyPr vert="horz" wrap="square" lIns="0" tIns="400050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3150"/>
              </a:spcBef>
            </a:pPr>
            <a:r>
              <a:rPr sz="3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3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01.06.2022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12729" y="3317155"/>
            <a:ext cx="3355340" cy="2867660"/>
            <a:chOff x="4512728" y="3317155"/>
            <a:chExt cx="3355340" cy="2867660"/>
          </a:xfrm>
        </p:grpSpPr>
        <p:sp>
          <p:nvSpPr>
            <p:cNvPr id="17" name="object 17"/>
            <p:cNvSpPr/>
            <p:nvPr/>
          </p:nvSpPr>
          <p:spPr>
            <a:xfrm>
              <a:off x="4519078" y="3323505"/>
              <a:ext cx="3342640" cy="2854960"/>
            </a:xfrm>
            <a:custGeom>
              <a:avLst/>
              <a:gdLst/>
              <a:ahLst/>
              <a:cxnLst/>
              <a:rect l="l" t="t" r="r" b="b"/>
              <a:pathLst>
                <a:path w="3342640" h="2854960">
                  <a:moveTo>
                    <a:pt x="3342174" y="2854799"/>
                  </a:moveTo>
                  <a:lnTo>
                    <a:pt x="0" y="2854799"/>
                  </a:lnTo>
                  <a:lnTo>
                    <a:pt x="0" y="0"/>
                  </a:lnTo>
                  <a:lnTo>
                    <a:pt x="3342174" y="0"/>
                  </a:lnTo>
                  <a:lnTo>
                    <a:pt x="3342174" y="2854799"/>
                  </a:lnTo>
                  <a:close/>
                </a:path>
              </a:pathLst>
            </a:custGeom>
            <a:solidFill>
              <a:srgbClr val="CBF6CE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19078" y="3323505"/>
              <a:ext cx="3342640" cy="2854960"/>
            </a:xfrm>
            <a:custGeom>
              <a:avLst/>
              <a:gdLst/>
              <a:ahLst/>
              <a:cxnLst/>
              <a:rect l="l" t="t" r="r" b="b"/>
              <a:pathLst>
                <a:path w="3342640" h="2854960">
                  <a:moveTo>
                    <a:pt x="0" y="0"/>
                  </a:moveTo>
                  <a:lnTo>
                    <a:pt x="3342174" y="0"/>
                  </a:lnTo>
                  <a:lnTo>
                    <a:pt x="3342174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CBF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43498" y="3393179"/>
            <a:ext cx="3128902" cy="1469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28600" algn="l"/>
              </a:tabLst>
            </a:pPr>
            <a:r>
              <a:rPr sz="2400" spc="-5" dirty="0">
                <a:latin typeface="Calibri"/>
                <a:cs typeface="Calibri"/>
              </a:rPr>
              <a:t>1-4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класів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uk-UA" sz="2400" spc="-5" dirty="0" smtClean="0">
                <a:latin typeface="Calibri"/>
                <a:cs typeface="Calibri"/>
              </a:rPr>
              <a:t>325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учнів</a:t>
            </a:r>
            <a:endParaRPr sz="2400" dirty="0">
              <a:latin typeface="Microsoft Sans Serif"/>
              <a:cs typeface="Microsoft Sans Serif"/>
            </a:endParaRPr>
          </a:p>
          <a:p>
            <a:pPr marL="227965" indent="-228600">
              <a:lnSpc>
                <a:spcPct val="100000"/>
              </a:lnSpc>
              <a:spcBef>
                <a:spcPts val="70"/>
              </a:spcBef>
              <a:buChar char="•"/>
              <a:tabLst>
                <a:tab pos="228600" algn="l"/>
              </a:tabLst>
            </a:pPr>
            <a:r>
              <a:rPr sz="2400" spc="-5" dirty="0">
                <a:latin typeface="Calibri"/>
                <a:cs typeface="Calibri"/>
              </a:rPr>
              <a:t>5-9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класів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uk-UA" sz="2400" spc="-5" dirty="0" smtClean="0">
                <a:latin typeface="Calibri"/>
                <a:cs typeface="Calibri"/>
              </a:rPr>
              <a:t>425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учні</a:t>
            </a:r>
            <a:endParaRPr sz="2400" dirty="0">
              <a:latin typeface="Microsoft Sans Serif"/>
              <a:cs typeface="Microsoft Sans Serif"/>
            </a:endParaRPr>
          </a:p>
          <a:p>
            <a:pPr marL="227965" indent="-228600">
              <a:lnSpc>
                <a:spcPts val="2735"/>
              </a:lnSpc>
              <a:spcBef>
                <a:spcPts val="75"/>
              </a:spcBef>
              <a:buChar char="•"/>
              <a:tabLst>
                <a:tab pos="228600" algn="l"/>
              </a:tabLst>
            </a:pPr>
            <a:r>
              <a:rPr sz="2400" spc="-5" dirty="0">
                <a:latin typeface="Calibri"/>
                <a:cs typeface="Calibri"/>
              </a:rPr>
              <a:t>10-11 </a:t>
            </a:r>
            <a:r>
              <a:rPr sz="2400" spc="-25" dirty="0">
                <a:latin typeface="Microsoft Sans Serif"/>
                <a:cs typeface="Microsoft Sans Serif"/>
              </a:rPr>
              <a:t>класів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uk-UA" sz="2400" spc="-5" dirty="0" smtClean="0">
                <a:latin typeface="Calibri"/>
                <a:cs typeface="Calibri"/>
              </a:rPr>
              <a:t>102</a:t>
            </a:r>
            <a:endParaRPr sz="2400" dirty="0">
              <a:latin typeface="Calibri"/>
              <a:cs typeface="Calibri"/>
            </a:endParaRPr>
          </a:p>
          <a:p>
            <a:pPr marL="227965">
              <a:lnSpc>
                <a:spcPts val="2735"/>
              </a:lnSpc>
            </a:pPr>
            <a:r>
              <a:rPr sz="2400" spc="-15" dirty="0">
                <a:latin typeface="Microsoft Sans Serif"/>
                <a:cs typeface="Microsoft Sans Serif"/>
              </a:rPr>
              <a:t>учнів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3501" y="5221978"/>
            <a:ext cx="27298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indent="-2286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28600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Всього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uk-UA" sz="2400" spc="-5" dirty="0" smtClean="0">
                <a:latin typeface="Calibri"/>
                <a:cs typeface="Calibri"/>
              </a:rPr>
              <a:t>852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Microsoft Sans Serif"/>
                <a:cs typeface="Microsoft Sans Serif"/>
              </a:rPr>
              <a:t>учні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22810" y="1980285"/>
            <a:ext cx="3355340" cy="1362552"/>
          </a:xfrm>
          <a:prstGeom prst="rect">
            <a:avLst/>
          </a:prstGeom>
          <a:solidFill>
            <a:srgbClr val="5999D4"/>
          </a:solidFill>
        </p:spPr>
        <p:txBody>
          <a:bodyPr vert="horz" wrap="square" lIns="0" tIns="15875" rIns="0" bIns="0" rtlCol="0">
            <a:spAutoFit/>
          </a:bodyPr>
          <a:lstStyle/>
          <a:p>
            <a:pPr marL="608330" marR="601345" algn="ctr">
              <a:lnSpc>
                <a:spcPts val="3460"/>
              </a:lnSpc>
              <a:spcBef>
                <a:spcPts val="125"/>
              </a:spcBef>
            </a:pPr>
            <a:r>
              <a:rPr sz="3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Тимчасово </a:t>
            </a:r>
            <a:r>
              <a:rPr sz="3200" spc="-8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перемі</a:t>
            </a:r>
            <a:r>
              <a:rPr sz="3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3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ені  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учні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322810" y="3317155"/>
            <a:ext cx="3355340" cy="2867660"/>
            <a:chOff x="8322809" y="3317155"/>
            <a:chExt cx="3355340" cy="2867660"/>
          </a:xfrm>
        </p:grpSpPr>
        <p:sp>
          <p:nvSpPr>
            <p:cNvPr id="23" name="object 23"/>
            <p:cNvSpPr/>
            <p:nvPr/>
          </p:nvSpPr>
          <p:spPr>
            <a:xfrm>
              <a:off x="8329159" y="3323505"/>
              <a:ext cx="3342640" cy="2854960"/>
            </a:xfrm>
            <a:custGeom>
              <a:avLst/>
              <a:gdLst/>
              <a:ahLst/>
              <a:cxnLst/>
              <a:rect l="l" t="t" r="r" b="b"/>
              <a:pathLst>
                <a:path w="3342640" h="2854960">
                  <a:moveTo>
                    <a:pt x="3342174" y="2854799"/>
                  </a:moveTo>
                  <a:lnTo>
                    <a:pt x="0" y="2854799"/>
                  </a:lnTo>
                  <a:lnTo>
                    <a:pt x="0" y="0"/>
                  </a:lnTo>
                  <a:lnTo>
                    <a:pt x="3342174" y="0"/>
                  </a:lnTo>
                  <a:lnTo>
                    <a:pt x="3342174" y="2854799"/>
                  </a:lnTo>
                  <a:close/>
                </a:path>
              </a:pathLst>
            </a:custGeom>
            <a:solidFill>
              <a:srgbClr val="D0DCEE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29159" y="3323505"/>
              <a:ext cx="3342640" cy="2854960"/>
            </a:xfrm>
            <a:custGeom>
              <a:avLst/>
              <a:gdLst/>
              <a:ahLst/>
              <a:cxnLst/>
              <a:rect l="l" t="t" r="r" b="b"/>
              <a:pathLst>
                <a:path w="3342640" h="2854960">
                  <a:moveTo>
                    <a:pt x="0" y="0"/>
                  </a:moveTo>
                  <a:lnTo>
                    <a:pt x="3342174" y="0"/>
                  </a:lnTo>
                  <a:lnTo>
                    <a:pt x="3342174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0D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991600" y="4114800"/>
            <a:ext cx="24212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indent="-228600">
              <a:lnSpc>
                <a:spcPct val="100000"/>
              </a:lnSpc>
              <a:spcBef>
                <a:spcPts val="100"/>
              </a:spcBef>
              <a:tabLst>
                <a:tab pos="228600" algn="l"/>
              </a:tabLst>
            </a:pPr>
            <a:r>
              <a:rPr lang="uk-UA" sz="2400" spc="-25" dirty="0" smtClean="0">
                <a:latin typeface="Microsoft Sans Serif"/>
                <a:cs typeface="Microsoft Sans Serif"/>
              </a:rPr>
              <a:t>229 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учнів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мережі (станом на 05.09) </a:t>
            </a:r>
            <a:endParaRPr lang="uk-UA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76400" y="1600200"/>
          <a:ext cx="877824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Навчальний рік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Кількість учнів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Кількість класів</a:t>
                      </a: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Середня наповнюваність класів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2017/2018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2018/2019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2019/2020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2020/2021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834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2021/2022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863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pc="-10" dirty="0" smtClean="0">
                <a:solidFill>
                  <a:schemeClr val="accent6"/>
                </a:solidFill>
              </a:rPr>
              <a:t>Організація освітнього процесу дітей з ООП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object 3"/>
          <p:cNvSpPr txBox="1">
            <a:spLocks noGrp="1"/>
          </p:cNvSpPr>
          <p:nvPr>
            <p:ph idx="1"/>
          </p:nvPr>
        </p:nvSpPr>
        <p:spPr>
          <a:xfrm>
            <a:off x="1981200" y="1752600"/>
            <a:ext cx="2971800" cy="3853234"/>
          </a:xfrm>
          <a:prstGeom prst="rect">
            <a:avLst/>
          </a:prstGeom>
          <a:solidFill>
            <a:srgbClr val="FFC000"/>
          </a:solidFill>
          <a:ln w="12699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650" dirty="0">
              <a:latin typeface="Times New Roman"/>
              <a:cs typeface="Times New Roman"/>
            </a:endParaRPr>
          </a:p>
          <a:p>
            <a:pPr marL="234315" marR="226695" indent="-635" algn="ctr">
              <a:lnSpc>
                <a:spcPts val="346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інклюзивною формою навчання здобувають освіту 10 учнів (1-А, 2-В, 3-В, 4-А,  5–В, 6 –В, 9-В)</a:t>
            </a:r>
          </a:p>
          <a:p>
            <a:pPr marL="234315" marR="226695" indent="-635" algn="ctr">
              <a:lnSpc>
                <a:spcPts val="346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7162800" y="1752600"/>
            <a:ext cx="2971800" cy="3853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699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34315" marR="226695" lvl="0" indent="-635" algn="ctr" defTabSz="914400" rtl="0" eaLnBrk="1" fontAlgn="auto" latinLnBrk="0" hangingPunct="1">
              <a:lnSpc>
                <a:spcPts val="346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noProof="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noProof="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noProof="0" dirty="0" err="1" smtClean="0"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sz="2400" noProof="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noProof="0" dirty="0" err="1" smtClean="0">
                <a:latin typeface="Times New Roman" pitchFamily="18" charset="0"/>
                <a:cs typeface="Times New Roman" pitchFamily="18" charset="0"/>
              </a:rPr>
              <a:t>індивідуальною</a:t>
            </a:r>
            <a:r>
              <a:rPr lang="ru-RU" sz="2400" noProof="0" dirty="0" smtClean="0"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sz="2400" noProof="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noProof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noProof="0" dirty="0" err="1" smtClean="0"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2400" noProof="0" dirty="0" smtClean="0">
                <a:latin typeface="Times New Roman" pitchFamily="18" charset="0"/>
                <a:cs typeface="Times New Roman" pitchFamily="18" charset="0"/>
              </a:rPr>
              <a:t> патронаж)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(1-А, 1-Б, 3-Б,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-Б)</a:t>
            </a:r>
          </a:p>
          <a:p>
            <a:pPr marL="234315" marR="226695" lvl="0" indent="-635" algn="ctr" defTabSz="914400" rtl="0" eaLnBrk="1" fontAlgn="auto" latinLnBrk="0" hangingPunct="1">
              <a:lnSpc>
                <a:spcPts val="34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Працевлаштування випускників 9 класів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1049000" cy="419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25"/>
                <a:gridCol w="1381125"/>
                <a:gridCol w="1381125"/>
                <a:gridCol w="1381125"/>
                <a:gridCol w="1381125"/>
                <a:gridCol w="1381125"/>
                <a:gridCol w="1381125"/>
                <a:gridCol w="1381125"/>
              </a:tblGrid>
              <a:tr h="159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latin typeface="Times New Roman"/>
                          <a:ea typeface="Calibri"/>
                          <a:cs typeface="Times New Roman"/>
                        </a:rPr>
                        <a:t>Навчальний рік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latin typeface="Times New Roman"/>
                          <a:ea typeface="Calibri"/>
                          <a:cs typeface="Times New Roman"/>
                        </a:rPr>
                        <a:t>Кількість випускників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latin typeface="Times New Roman"/>
                          <a:ea typeface="Calibri"/>
                          <a:cs typeface="Times New Roman"/>
                        </a:rPr>
                        <a:t>В 10-й клас ліцею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latin typeface="Times New Roman"/>
                          <a:ea typeface="Calibri"/>
                          <a:cs typeface="Times New Roman"/>
                        </a:rPr>
                        <a:t>Інші заклади (ЗЗСО)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latin typeface="Times New Roman"/>
                          <a:ea typeface="Calibri"/>
                          <a:cs typeface="Times New Roman"/>
                        </a:rPr>
                        <a:t>ЗП(ПТ)О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  <a:cs typeface="Times New Roman"/>
                        </a:rPr>
                        <a:t>ЗВО І-ІІ</a:t>
                      </a:r>
                      <a:r>
                        <a:rPr lang="uk-UA" sz="2000" i="1">
                          <a:latin typeface="Times New Roman"/>
                          <a:ea typeface="Calibri"/>
                          <a:cs typeface="Times New Roman"/>
                        </a:rPr>
                        <a:t> рівнів акредитації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latin typeface="Times New Roman"/>
                          <a:ea typeface="Calibri"/>
                          <a:cs typeface="Times New Roman"/>
                        </a:rPr>
                        <a:t>Не навчаються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latin typeface="Times New Roman"/>
                          <a:ea typeface="Calibri"/>
                          <a:cs typeface="Times New Roman"/>
                        </a:rPr>
                        <a:t>% учнів, які навчаються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2016/2017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 10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2017/2018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2018/2019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2019/2020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2020/2021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99%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440">
                <a:tc>
                  <a:txBody>
                    <a:bodyPr/>
                    <a:lstStyle/>
                    <a:p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10358</TotalTime>
  <Words>2344</Words>
  <Application>Microsoft Office PowerPoint</Application>
  <PresentationFormat>Произвольный</PresentationFormat>
  <Paragraphs>506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Основна мета діяльності у 2021/2022 навчальному році</vt:lpstr>
      <vt:lpstr>При роботі над методичними питаннями,  вирішувалися такі завдання:</vt:lpstr>
      <vt:lpstr>Напрями роботи колективу   ліцею  у 2021/2022 навчальному році</vt:lpstr>
      <vt:lpstr>Стан і розвиток мережі навчального  закладу</vt:lpstr>
      <vt:lpstr>Аналіз мережі (станом на 05.09) </vt:lpstr>
      <vt:lpstr>Організація освітнього процесу дітей з ООП</vt:lpstr>
      <vt:lpstr>Працевлаштування випускників 9 класів</vt:lpstr>
      <vt:lpstr>Працевлаштування випускників ліцею 11 класів </vt:lpstr>
      <vt:lpstr>Створення умов для варіативності навчання та вжиті заходи щодо упровадження інноваційних педагогічних технологій у навчальний процес</vt:lpstr>
      <vt:lpstr>Організація різних форм позаурочної навчально-виховної роботи</vt:lpstr>
      <vt:lpstr>Робота з обдарованими</vt:lpstr>
      <vt:lpstr>Слайд 14</vt:lpstr>
      <vt:lpstr>Харчування</vt:lpstr>
      <vt:lpstr>Соціальний захист, збереження та зміцнення здоров’я учнів</vt:lpstr>
      <vt:lpstr>Слайд 17</vt:lpstr>
      <vt:lpstr>Слайд 18</vt:lpstr>
      <vt:lpstr>Звернення до медичного пункту (637) </vt:lpstr>
      <vt:lpstr>Стан дитячого травматизму</vt:lpstr>
      <vt:lpstr>Слайд 21</vt:lpstr>
      <vt:lpstr>МОНІТОРИНГ ТРАВМУВАНЬ  за 2019/2020, 2020/2021, 2021/2022 навчальні роки </vt:lpstr>
      <vt:lpstr>Слайд 23</vt:lpstr>
      <vt:lpstr>Система оцінювання здобувачів  освіти</vt:lpstr>
      <vt:lpstr>Слайд 25</vt:lpstr>
      <vt:lpstr>Педагогічні працівники за результатами  атестації мають:</vt:lpstr>
      <vt:lpstr>Підвищення кваліфікації та атестація  педагогічних працівників</vt:lpstr>
      <vt:lpstr>У 2021/2022 навчальному році чергову  атестацію пройшли 13 педагогічних  працівників:</vt:lpstr>
      <vt:lpstr> Основні показники роботи медіатеки  за 2021/2022 навчальний рік</vt:lpstr>
      <vt:lpstr>Фінансування ліцею</vt:lpstr>
      <vt:lpstr>Слайд 31</vt:lpstr>
      <vt:lpstr>З метою оцінки якості освітніх і управлінських процесів та напрацювання рекомендацій щодо вдосконалення своєї діяльності нами було проведено моніторинги:</vt:lpstr>
      <vt:lpstr>1. Здобувачі освіти з задоволенням відвідують ліцей (відповіді батьків і дітей співпадають)</vt:lpstr>
      <vt:lpstr>2. Керівництво відкрите до спілкування, завжди вдається знайти спільну мову та взаєморозуміння.</vt:lpstr>
      <vt:lpstr>3. Учителі справедливо оцінюють навчальні досягнення здобувачів освіти:</vt:lpstr>
      <vt:lpstr>Учителі справедливо оцінюють навчальні досягнення здобувачів освіти: </vt:lpstr>
      <vt:lpstr>Оцінка освітнього середовища </vt:lpstr>
      <vt:lpstr>Проблемні питання закладу (на думку учасників освітнього процесу):</vt:lpstr>
      <vt:lpstr>Питання, які потребують вирішення  (на думку учнів )</vt:lpstr>
      <vt:lpstr>Моніторинг якості дистанційного навчання:</vt:lpstr>
      <vt:lpstr>Чи відвідує Ваша дитина онлайн - уроки?</vt:lpstr>
      <vt:lpstr>Слайд 42</vt:lpstr>
      <vt:lpstr>Дякую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2021_2022</dc:title>
  <cp:lastModifiedBy>Катренко</cp:lastModifiedBy>
  <cp:revision>91</cp:revision>
  <dcterms:created xsi:type="dcterms:W3CDTF">2022-06-10T18:02:12Z</dcterms:created>
  <dcterms:modified xsi:type="dcterms:W3CDTF">2022-06-22T09:09:25Z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