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6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50" y="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1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5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0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4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0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4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8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3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7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1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3299-F59E-4A73-84AF-BECFFC9C603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4B9FB-00F8-422C-A9BD-2D1771DB08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4" y="0"/>
            <a:ext cx="969917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52" y="4809392"/>
            <a:ext cx="1777247" cy="19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7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52" y="4809392"/>
            <a:ext cx="1777247" cy="19606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AB5EC2-C7CD-4398-9FCF-B049EE8F5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1" y="87922"/>
            <a:ext cx="969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52" y="4809392"/>
            <a:ext cx="1777247" cy="1960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DE423F-77A4-4C04-AD3D-ECAD9278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1" y="198120"/>
            <a:ext cx="969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1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4" y="0"/>
            <a:ext cx="969917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52" y="4809392"/>
            <a:ext cx="1777247" cy="19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3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52" y="4809392"/>
            <a:ext cx="1777247" cy="19606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222F7-1E54-4275-9795-DB2CF643D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9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4" y="0"/>
            <a:ext cx="969917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68" y="703385"/>
            <a:ext cx="4962993" cy="54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189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Office PowerPoint</Application>
  <PresentationFormat>Широкий екран</PresentationFormat>
  <Paragraphs>0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sergey</cp:lastModifiedBy>
  <cp:revision>15</cp:revision>
  <dcterms:created xsi:type="dcterms:W3CDTF">2023-01-30T13:08:27Z</dcterms:created>
  <dcterms:modified xsi:type="dcterms:W3CDTF">2024-11-27T22:34:47Z</dcterms:modified>
</cp:coreProperties>
</file>